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0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9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12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3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510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4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40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8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3794"/>
            <a:ext cx="8596668" cy="4647569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6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3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6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36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8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7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7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3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10" Type="http://schemas.openxmlformats.org/officeDocument/2006/relationships/image" Target="../media/image21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24</a:t>
            </a:r>
            <a:r>
              <a:rPr lang="zh-CN" altLang="en-US" dirty="0" smtClean="0"/>
              <a:t>课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63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971800" y="466726"/>
            <a:ext cx="634365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主耶和华要帮助我；谁能定我有罪呢？他们都像衣服渐渐旧了，为蛀虫所咬。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50:9)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23557" name="Picture 5" descr="moths-eat-clothes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709738"/>
            <a:ext cx="47180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7742239" y="2403475"/>
            <a:ext cx="987425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820151" y="2097088"/>
            <a:ext cx="80021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美丽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健康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财富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地位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……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327276" y="5111750"/>
            <a:ext cx="7535863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不要为自己积攒财宝在地上；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地上有虫子咬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，能锈坏，也有贼挖窟窿来偷。只要积攒财宝在天上；天上没有虫子咬，不能锈坏，也没有贼挖窟窿来偷。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太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6:19-20)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3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b. </a:t>
            </a:r>
            <a:r>
              <a:rPr lang="zh-CN" altLang="en-US" dirty="0"/>
              <a:t>先知的劝诫（赛</a:t>
            </a:r>
            <a:r>
              <a:rPr lang="en-US" altLang="zh-CN" dirty="0"/>
              <a:t>50:10-11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「</a:t>
            </a:r>
            <a:r>
              <a:rPr lang="zh-CN" altLang="en-US" dirty="0"/>
              <a:t>谁愿意服从他」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「</a:t>
            </a:r>
            <a:r>
              <a:rPr lang="zh-CN" altLang="en-US" dirty="0"/>
              <a:t>就让那行在暗中没亮光的人」倚靠神、仗赖神吧（赛</a:t>
            </a:r>
            <a:r>
              <a:rPr lang="en-US" altLang="zh-CN" dirty="0"/>
              <a:t>50:10</a:t>
            </a:r>
            <a:r>
              <a:rPr lang="zh-CN" altLang="en-US" dirty="0"/>
              <a:t>）。但那些在黑暗中行的，用火炉围绕自己的人（喻拒绝神仆是真光），必自焚于火中，因这火把是神所命定的审判（赛</a:t>
            </a:r>
            <a:r>
              <a:rPr lang="en-US" altLang="zh-CN" dirty="0"/>
              <a:t>50:11</a:t>
            </a:r>
            <a:r>
              <a:rPr lang="zh-CN" altLang="en-US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16140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13063" y="2514601"/>
            <a:ext cx="6343650" cy="25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耶和华是我的亮光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，是我的拯救，我还怕谁呢？耶和华是我性命的保障，我还惧谁呢？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(诗27:1)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TW" sz="1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你的话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是我脚前的灯，是我路上的光。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(诗119:105)</a:t>
            </a: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你们中间谁是敬畏耶和华、听从他仆人之话的？这人行在暗中，没有亮光。当倚靠耶和华的名，仗赖自己的神。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50:10)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凡你们点火，用火把围绕自己的，可以行在你们的火焰里，并你们所点的火把中。这是我手所定的；你们必躺在悲惨之中。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50:11)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4340" name="AutoShape 4" descr="Blue tissue paper"/>
          <p:cNvSpPr>
            <a:spLocks noChangeArrowheads="1"/>
          </p:cNvSpPr>
          <p:nvPr/>
        </p:nvSpPr>
        <p:spPr bwMode="auto">
          <a:xfrm>
            <a:off x="3535363" y="2770188"/>
            <a:ext cx="2157412" cy="8048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神的光</a:t>
            </a:r>
          </a:p>
        </p:txBody>
      </p:sp>
      <p:sp>
        <p:nvSpPr>
          <p:cNvPr id="14341" name="AutoShape 5" descr="Recycled paper"/>
          <p:cNvSpPr>
            <a:spLocks noChangeArrowheads="1"/>
          </p:cNvSpPr>
          <p:nvPr/>
        </p:nvSpPr>
        <p:spPr bwMode="auto">
          <a:xfrm>
            <a:off x="6499226" y="2770188"/>
            <a:ext cx="2157413" cy="8048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自己的光</a:t>
            </a:r>
          </a:p>
        </p:txBody>
      </p:sp>
      <p:pic>
        <p:nvPicPr>
          <p:cNvPr id="14348" name="Picture 12" descr="mf0qS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941764"/>
            <a:ext cx="2597150" cy="199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Follow-the-su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3938589"/>
            <a:ext cx="2595562" cy="198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凡你们点火，用火把围绕自己的，可以行在你们的火焰里，并你们所点的火把中。这是我手所定的；你们必躺在悲惨之中。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50:11)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6387" name="AutoShape 3" descr="Blue tissue paper"/>
          <p:cNvSpPr>
            <a:spLocks noChangeArrowheads="1"/>
          </p:cNvSpPr>
          <p:nvPr/>
        </p:nvSpPr>
        <p:spPr bwMode="auto">
          <a:xfrm>
            <a:off x="3535363" y="2770188"/>
            <a:ext cx="2157412" cy="8048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神的光</a:t>
            </a:r>
          </a:p>
        </p:txBody>
      </p:sp>
      <p:sp>
        <p:nvSpPr>
          <p:cNvPr id="16388" name="AutoShape 4" descr="Recycled paper"/>
          <p:cNvSpPr>
            <a:spLocks noChangeArrowheads="1"/>
          </p:cNvSpPr>
          <p:nvPr/>
        </p:nvSpPr>
        <p:spPr bwMode="auto">
          <a:xfrm>
            <a:off x="6499226" y="2770188"/>
            <a:ext cx="2157413" cy="8048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自己的光</a:t>
            </a:r>
          </a:p>
        </p:txBody>
      </p:sp>
      <p:sp>
        <p:nvSpPr>
          <p:cNvPr id="16389" name="AutoShape 5" descr="Blue tissue paper"/>
          <p:cNvSpPr>
            <a:spLocks noChangeArrowheads="1"/>
          </p:cNvSpPr>
          <p:nvPr/>
        </p:nvSpPr>
        <p:spPr bwMode="auto">
          <a:xfrm>
            <a:off x="3535363" y="3830638"/>
            <a:ext cx="2157412" cy="8048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神的意念</a:t>
            </a:r>
          </a:p>
        </p:txBody>
      </p:sp>
      <p:sp>
        <p:nvSpPr>
          <p:cNvPr id="16390" name="AutoShape 6" descr="Recycled paper"/>
          <p:cNvSpPr>
            <a:spLocks noChangeArrowheads="1"/>
          </p:cNvSpPr>
          <p:nvPr/>
        </p:nvSpPr>
        <p:spPr bwMode="auto">
          <a:xfrm>
            <a:off x="6499226" y="3830638"/>
            <a:ext cx="2157413" cy="8048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自己的意念</a:t>
            </a:r>
          </a:p>
        </p:txBody>
      </p:sp>
      <p:sp>
        <p:nvSpPr>
          <p:cNvPr id="16391" name="AutoShape 7" descr="Blue tissue paper"/>
          <p:cNvSpPr>
            <a:spLocks noChangeArrowheads="1"/>
          </p:cNvSpPr>
          <p:nvPr/>
        </p:nvSpPr>
        <p:spPr bwMode="auto">
          <a:xfrm>
            <a:off x="3535363" y="4891088"/>
            <a:ext cx="2157412" cy="804862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神的道路</a:t>
            </a:r>
          </a:p>
        </p:txBody>
      </p:sp>
      <p:sp>
        <p:nvSpPr>
          <p:cNvPr id="16392" name="AutoShape 8" descr="Recycled paper"/>
          <p:cNvSpPr>
            <a:spLocks noChangeArrowheads="1"/>
          </p:cNvSpPr>
          <p:nvPr/>
        </p:nvSpPr>
        <p:spPr bwMode="auto">
          <a:xfrm>
            <a:off x="6499226" y="4891088"/>
            <a:ext cx="2157413" cy="80486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自己的道路</a:t>
            </a:r>
          </a:p>
        </p:txBody>
      </p:sp>
    </p:spTree>
    <p:extLst>
      <p:ext uri="{BB962C8B-B14F-4D97-AF65-F5344CB8AC3E}">
        <p14:creationId xmlns:p14="http://schemas.microsoft.com/office/powerpoint/2010/main" val="12810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913063" y="2514600"/>
            <a:ext cx="63436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恶人当离弃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自己的道路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；不义的人当除掉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自己的意念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。归向耶和华，耶和华就必怜恤他；当归向我们的神，因为神必广行赦免。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耶和华说：我的意念非同你们的意念；我的道路非同你们的道路。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天怎样高过地，照样，我的道路高过你们的道路；我的意念高过你们的意念。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55:7-9)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凡你们点火，用火把围绕自己的，可以行在你们的火焰里，并你们所点的火把中。这是我手所定的；你们必躺在悲惨之中。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50:11)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神的劝诫（赛</a:t>
            </a:r>
            <a:r>
              <a:rPr lang="en-US" altLang="zh-CN" dirty="0"/>
              <a:t>51:1-8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过去的恩召（赛</a:t>
            </a:r>
            <a:r>
              <a:rPr lang="en-US" altLang="zh-CN" dirty="0"/>
              <a:t>51:1-3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将来的拯救（赛</a:t>
            </a:r>
            <a:r>
              <a:rPr lang="en-US" altLang="zh-CN" dirty="0"/>
              <a:t>51:4-6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现今的训诲（赛</a:t>
            </a:r>
            <a:r>
              <a:rPr lang="en-US" altLang="zh-CN" dirty="0"/>
              <a:t>51:7-8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67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过去的恩召（赛</a:t>
            </a:r>
            <a:r>
              <a:rPr lang="en-US" altLang="zh-CN" dirty="0"/>
              <a:t>51:1-3</a:t>
            </a:r>
            <a:r>
              <a:rPr lang="zh-CN" altLang="en-US" dirty="0"/>
              <a:t>）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/>
              <a:t>1)</a:t>
            </a:r>
            <a:r>
              <a:rPr lang="zh-CN" altLang="en-US" dirty="0"/>
              <a:t>要追想他们的祖宗亚伯拉罕（磐石）及撒拉（岩穴）。他们两人都经历神奇妙的</a:t>
            </a:r>
            <a:r>
              <a:rPr lang="zh-CN" altLang="en-US" dirty="0" smtClean="0"/>
              <a:t>作为（</a:t>
            </a:r>
            <a:r>
              <a:rPr lang="zh-CN" altLang="en-US" dirty="0"/>
              <a:t>赛</a:t>
            </a:r>
            <a:r>
              <a:rPr lang="en-US" altLang="zh-CN" dirty="0"/>
              <a:t>51:1-2</a:t>
            </a:r>
            <a:r>
              <a:rPr lang="zh-CN" altLang="en-US" dirty="0"/>
              <a:t>上）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/>
              <a:t>2)</a:t>
            </a:r>
            <a:r>
              <a:rPr lang="zh-CN" altLang="en-US" dirty="0"/>
              <a:t>要追想神的选召与赐福，以致后裔人数多不胜数（赛</a:t>
            </a:r>
            <a:r>
              <a:rPr lang="en-US" altLang="zh-CN" dirty="0"/>
              <a:t>51:2</a:t>
            </a:r>
            <a:r>
              <a:rPr lang="zh-CN" altLang="en-US" dirty="0"/>
              <a:t>下）。</a:t>
            </a:r>
          </a:p>
          <a:p>
            <a:r>
              <a:rPr lang="en-US" altLang="zh-CN" dirty="0"/>
              <a:t>(3)</a:t>
            </a:r>
            <a:r>
              <a:rPr lang="zh-CN" altLang="en-US" dirty="0"/>
              <a:t>要得知神已安慰选民，使他们能从被掳之地归回，应许得以复原，百姓重享国泰民安的生活（赛</a:t>
            </a:r>
            <a:r>
              <a:rPr lang="en-US" altLang="zh-CN" dirty="0"/>
              <a:t>51:3</a:t>
            </a:r>
            <a:r>
              <a:rPr lang="zh-CN" altLang="en-US" dirty="0"/>
              <a:t>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87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你们这追求公义、寻求耶和华的，当听我言！你们要追想被凿而出的磐石，被挖而出的岩穴。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51:1)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913063" y="2514600"/>
            <a:ext cx="634365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… Look to the rock from which you were cut and to the quarry from which you were hewn;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13063" y="3889375"/>
            <a:ext cx="634365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追求公义、寻求耶和华的啊！你们要听我的话。你们要瞻仰那磐石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指亚伯拉罕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，你们就是从其上凿出来的；你们要瞻仰那采石坑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指撒拉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，你们就是从其中挖出来的。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新译本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4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你们这追求公义、寻求耶和华的，当听我言！你们要追想被凿而出的磐石，被挖而出的岩穴。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51:1)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25605" name="Picture 5" descr="Limestone_qua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68551"/>
            <a:ext cx="5913438" cy="394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705725" y="5715000"/>
            <a:ext cx="1098550" cy="4572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采石坑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9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16101" y="357188"/>
            <a:ext cx="4987925" cy="1096962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1-39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旧约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929438" y="357188"/>
            <a:ext cx="3478212" cy="10969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40-66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新约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816100" y="2846388"/>
            <a:ext cx="1531938" cy="1096962"/>
          </a:xfrm>
          <a:prstGeom prst="rect">
            <a:avLst/>
          </a:prstGeom>
          <a:solidFill>
            <a:srgbClr val="FFCC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1-12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论犹大和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以色列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348039" y="2846388"/>
            <a:ext cx="1406525" cy="1096962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13-23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论列国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816101" y="1601788"/>
            <a:ext cx="4481513" cy="1096962"/>
          </a:xfrm>
          <a:prstGeom prst="rect">
            <a:avLst/>
          </a:prstGeom>
          <a:solidFill>
            <a:srgbClr val="FFE0C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1-35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责备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288088" y="1601788"/>
            <a:ext cx="508000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36-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历史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929438" y="1601788"/>
            <a:ext cx="3478212" cy="1096962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40-66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安慰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929439" y="2846388"/>
            <a:ext cx="1158875" cy="1096962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40-48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归回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757738" y="2846388"/>
            <a:ext cx="1530350" cy="109696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24-35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刑罚与复兴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8088313" y="2846388"/>
            <a:ext cx="1160462" cy="1096962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49-57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重建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9248776" y="2846388"/>
            <a:ext cx="1158875" cy="1096962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58-66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荣耀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280151" y="2846388"/>
            <a:ext cx="506413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36-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历史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816101" y="4087814"/>
            <a:ext cx="1535113" cy="841375"/>
          </a:xfrm>
          <a:prstGeom prst="rect">
            <a:avLst/>
          </a:prstGeom>
          <a:solidFill>
            <a:srgbClr val="FFCC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1-5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论犹大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816101" y="5513388"/>
            <a:ext cx="1535113" cy="914400"/>
          </a:xfrm>
          <a:prstGeom prst="rect">
            <a:avLst/>
          </a:prstGeom>
          <a:solidFill>
            <a:srgbClr val="FF9966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7-12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论以色列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1816101" y="4929188"/>
            <a:ext cx="1535113" cy="584200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以赛亚蒙召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348039" y="4087814"/>
            <a:ext cx="1406525" cy="233997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13-23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论巴比伦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亚述、非利士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摩押、大马色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古实、埃及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以东、亚拉伯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耶京、推罗</a:t>
            </a: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757738" y="4087813"/>
            <a:ext cx="1517650" cy="768350"/>
          </a:xfrm>
          <a:prstGeom prst="rect">
            <a:avLst/>
          </a:prstGeom>
          <a:solidFill>
            <a:srgbClr val="F3BD8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24-27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论末世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6280151" y="4087814"/>
            <a:ext cx="506413" cy="1169987"/>
          </a:xfrm>
          <a:prstGeom prst="rect">
            <a:avLst/>
          </a:prstGeom>
          <a:solidFill>
            <a:srgbClr val="CB9763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36-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被困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278563" y="5257800"/>
            <a:ext cx="506412" cy="1169988"/>
          </a:xfrm>
          <a:prstGeom prst="rect">
            <a:avLst/>
          </a:prstGeom>
          <a:solidFill>
            <a:srgbClr val="CC66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38-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患病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757738" y="4856164"/>
            <a:ext cx="1517650" cy="803275"/>
          </a:xfrm>
          <a:prstGeom prst="rect">
            <a:avLst/>
          </a:prstGeom>
          <a:solidFill>
            <a:srgbClr val="FFB7B7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28-33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六祸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4757738" y="5661025"/>
            <a:ext cx="1517650" cy="768350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34-35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审判与复兴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6934201" y="4087813"/>
            <a:ext cx="1158875" cy="1352550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福音书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与行传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8093076" y="4087813"/>
            <a:ext cx="1160463" cy="1352550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书信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中心为基督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和十字架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(53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章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  <a:endParaRPr kumimoji="0" lang="en-US" altLang="zh-TW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9253539" y="4087813"/>
            <a:ext cx="1158875" cy="13525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启示录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6937376" y="5586414"/>
            <a:ext cx="1158875" cy="841375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从偶像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到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真神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8096251" y="5586414"/>
            <a:ext cx="1160463" cy="841375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从巴比伦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到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锡安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9256714" y="5586414"/>
            <a:ext cx="1158875" cy="841375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从羞辱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到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荣耀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8070850" y="2806700"/>
            <a:ext cx="1206500" cy="3657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1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lm_quarrying_d01-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1838"/>
            <a:ext cx="9144000" cy="61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AutoShape 3" descr="Blue tissue paper"/>
          <p:cNvSpPr>
            <a:spLocks noChangeArrowheads="1"/>
          </p:cNvSpPr>
          <p:nvPr/>
        </p:nvSpPr>
        <p:spPr bwMode="auto">
          <a:xfrm>
            <a:off x="9074150" y="3043239"/>
            <a:ext cx="979488" cy="484187"/>
          </a:xfrm>
          <a:prstGeom prst="wedgeRectCallout">
            <a:avLst>
              <a:gd name="adj1" fmla="val -41898"/>
              <a:gd name="adj2" fmla="val 7950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石灰岩</a:t>
            </a:r>
          </a:p>
        </p:txBody>
      </p:sp>
      <p:sp>
        <p:nvSpPr>
          <p:cNvPr id="9220" name="AutoShape 4" descr="Blue tissue paper"/>
          <p:cNvSpPr>
            <a:spLocks noChangeArrowheads="1"/>
          </p:cNvSpPr>
          <p:nvPr/>
        </p:nvSpPr>
        <p:spPr bwMode="auto">
          <a:xfrm>
            <a:off x="6707189" y="3365500"/>
            <a:ext cx="782637" cy="484188"/>
          </a:xfrm>
          <a:prstGeom prst="wedgeRectCallout">
            <a:avLst>
              <a:gd name="adj1" fmla="val 46958"/>
              <a:gd name="adj2" fmla="val -13885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凿沟</a:t>
            </a:r>
          </a:p>
        </p:txBody>
      </p:sp>
      <p:sp>
        <p:nvSpPr>
          <p:cNvPr id="9221" name="AutoShape 5" descr="Blue tissue paper"/>
          <p:cNvSpPr>
            <a:spLocks noChangeArrowheads="1"/>
          </p:cNvSpPr>
          <p:nvPr/>
        </p:nvSpPr>
        <p:spPr bwMode="auto">
          <a:xfrm>
            <a:off x="5621339" y="2278063"/>
            <a:ext cx="979487" cy="785812"/>
          </a:xfrm>
          <a:prstGeom prst="wedgeRectCallout">
            <a:avLst>
              <a:gd name="adj1" fmla="val -65884"/>
              <a:gd name="adj2" fmla="val 9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塞进乾燥木头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222" name="AutoShape 6" descr="Blue tissue paper"/>
          <p:cNvSpPr>
            <a:spLocks noChangeArrowheads="1"/>
          </p:cNvSpPr>
          <p:nvPr/>
        </p:nvSpPr>
        <p:spPr bwMode="auto">
          <a:xfrm>
            <a:off x="4183063" y="1800226"/>
            <a:ext cx="1162050" cy="1000125"/>
          </a:xfrm>
          <a:prstGeom prst="wedgeRectCallout">
            <a:avLst>
              <a:gd name="adj1" fmla="val -56556"/>
              <a:gd name="adj2" fmla="val 10222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灌水让木头膨胀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223" name="AutoShape 7" descr="Blue tissue paper"/>
          <p:cNvSpPr>
            <a:spLocks noChangeArrowheads="1"/>
          </p:cNvSpPr>
          <p:nvPr/>
        </p:nvSpPr>
        <p:spPr bwMode="auto">
          <a:xfrm>
            <a:off x="7011989" y="5467351"/>
            <a:ext cx="2270125" cy="1000125"/>
          </a:xfrm>
          <a:prstGeom prst="wedgeRectCallout">
            <a:avLst>
              <a:gd name="adj1" fmla="val -82097"/>
              <a:gd name="adj2" fmla="val -1650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石头底部沿水平方向的纹路平整裂开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825625" y="120650"/>
            <a:ext cx="292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石匠切割巨石的方法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5495925" y="3938589"/>
            <a:ext cx="280988" cy="161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5500689" y="4198939"/>
            <a:ext cx="280987" cy="161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5502275" y="4503739"/>
            <a:ext cx="280988" cy="161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5495925" y="4813301"/>
            <a:ext cx="280988" cy="161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075238" y="423703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推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挤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378075" y="4719639"/>
            <a:ext cx="222250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384425" y="5038726"/>
            <a:ext cx="222250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382838" y="5324476"/>
            <a:ext cx="222250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378075" y="5638801"/>
            <a:ext cx="222250" cy="85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611438" y="499427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推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挤</a:t>
            </a:r>
          </a:p>
        </p:txBody>
      </p:sp>
    </p:spTree>
    <p:extLst>
      <p:ext uri="{BB962C8B-B14F-4D97-AF65-F5344CB8AC3E}">
        <p14:creationId xmlns:p14="http://schemas.microsoft.com/office/powerpoint/2010/main" val="21962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onecu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1" y="0"/>
            <a:ext cx="8334375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919288" y="2051050"/>
            <a:ext cx="1420812" cy="484188"/>
          </a:xfrm>
          <a:prstGeom prst="wedgeRectCallout">
            <a:avLst>
              <a:gd name="adj1" fmla="val 71227"/>
              <a:gd name="adj2" fmla="val 12803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塞入楔形木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535363" y="1301750"/>
            <a:ext cx="741362" cy="484188"/>
          </a:xfrm>
          <a:prstGeom prst="wedgeRectCallout">
            <a:avLst>
              <a:gd name="adj1" fmla="val 80194"/>
              <a:gd name="adj2" fmla="val 16049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灌水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477125" y="3940175"/>
            <a:ext cx="782638" cy="484188"/>
          </a:xfrm>
          <a:prstGeom prst="wedgeRectCallout">
            <a:avLst>
              <a:gd name="adj1" fmla="val -76574"/>
              <a:gd name="adj2" fmla="val 15819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凿孔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7645401" y="512764"/>
            <a:ext cx="1198563" cy="484187"/>
          </a:xfrm>
          <a:prstGeom prst="wedgeRectCallout">
            <a:avLst>
              <a:gd name="adj1" fmla="val 21787"/>
              <a:gd name="adj2" fmla="val 16049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开凿痕迹</a:t>
            </a:r>
          </a:p>
        </p:txBody>
      </p:sp>
    </p:spTree>
    <p:extLst>
      <p:ext uri="{BB962C8B-B14F-4D97-AF65-F5344CB8AC3E}">
        <p14:creationId xmlns:p14="http://schemas.microsoft.com/office/powerpoint/2010/main" val="16861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将来的拯救（赛</a:t>
            </a:r>
            <a:r>
              <a:rPr lang="en-US" altLang="zh-CN" dirty="0"/>
              <a:t>51:4-6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/>
              <a:t>1)</a:t>
            </a:r>
            <a:r>
              <a:rPr lang="zh-CN" altLang="en-US" dirty="0"/>
              <a:t>「训诲」（指律法）与「公理」从神而出，蒙神坚定，成为万民的光（赛</a:t>
            </a:r>
            <a:r>
              <a:rPr lang="en-US" altLang="zh-CN" dirty="0"/>
              <a:t>51:4</a:t>
            </a:r>
            <a:r>
              <a:rPr lang="zh-CN" altLang="en-US" dirty="0"/>
              <a:t>）。</a:t>
            </a:r>
          </a:p>
          <a:p>
            <a:r>
              <a:rPr lang="en-US" altLang="zh-CN" dirty="0"/>
              <a:t>(2)</a:t>
            </a:r>
            <a:r>
              <a:rPr lang="zh-CN" altLang="en-US" dirty="0"/>
              <a:t>「公义」与「救恩」临近（赛</a:t>
            </a:r>
            <a:r>
              <a:rPr lang="en-US" altLang="zh-CN" dirty="0"/>
              <a:t>51:5</a:t>
            </a:r>
            <a:r>
              <a:rPr lang="zh-CN" altLang="en-US" dirty="0"/>
              <a:t>上）。</a:t>
            </a:r>
          </a:p>
          <a:p>
            <a:r>
              <a:rPr lang="en-US" altLang="zh-CN" dirty="0"/>
              <a:t>(3)</a:t>
            </a:r>
            <a:r>
              <a:rPr lang="zh-CN" altLang="en-US" dirty="0"/>
              <a:t>审判与「能力」（膀臂）伸张（赛</a:t>
            </a:r>
            <a:r>
              <a:rPr lang="en-US" altLang="zh-CN" dirty="0"/>
              <a:t>51:5</a:t>
            </a:r>
            <a:r>
              <a:rPr lang="zh-CN" altLang="en-US" dirty="0"/>
              <a:t>下）。</a:t>
            </a:r>
          </a:p>
          <a:p>
            <a:r>
              <a:rPr lang="en-US" altLang="zh-CN" dirty="0"/>
              <a:t>(4)</a:t>
            </a:r>
            <a:r>
              <a:rPr lang="zh-CN" altLang="en-US" dirty="0"/>
              <a:t>「天上」与「地下」都在神的审判之下，无人能逃脱。这一切都不是永恒的，连天地也将改变，惟有神的话及神的公义永远长存（赛</a:t>
            </a:r>
            <a:r>
              <a:rPr lang="en-US" altLang="zh-CN" dirty="0"/>
              <a:t>51:6</a:t>
            </a:r>
            <a:r>
              <a:rPr lang="zh-CN" altLang="en-US" dirty="0"/>
              <a:t>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64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现今的训诲（赛</a:t>
            </a:r>
            <a:r>
              <a:rPr lang="en-US" altLang="zh-CN" dirty="0"/>
              <a:t>51:7-8</a:t>
            </a:r>
            <a:r>
              <a:rPr lang="zh-CN" altLang="en-US" dirty="0"/>
              <a:t>）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神</a:t>
            </a:r>
            <a:r>
              <a:rPr lang="zh-CN" altLang="en-US" dirty="0"/>
              <a:t>的安慰是给那些知道神的公义，及将神的训诲存在心中的人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66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神仆的工作（赛</a:t>
            </a:r>
            <a:r>
              <a:rPr lang="en-US" altLang="zh-CN" b="1" dirty="0"/>
              <a:t>51:9-54:17</a:t>
            </a:r>
            <a:r>
              <a:rPr lang="zh-CN" altLang="en-US" b="1" dirty="0"/>
              <a:t>）</a:t>
            </a:r>
            <a:br>
              <a:rPr lang="zh-CN" altLang="en-US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393794"/>
            <a:ext cx="9165406" cy="528305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这</a:t>
            </a:r>
            <a:r>
              <a:rPr lang="zh-CN" altLang="en-US" dirty="0"/>
              <a:t>段共三章（分段跨越四章）的信息，分别</a:t>
            </a:r>
            <a:r>
              <a:rPr lang="zh-CN" altLang="en-US" dirty="0" smtClean="0"/>
              <a:t>强调</a:t>
            </a:r>
            <a:endParaRPr lang="en-US" altLang="zh-CN" dirty="0" smtClean="0"/>
          </a:p>
          <a:p>
            <a:r>
              <a:rPr lang="zh-CN" altLang="en-US" dirty="0" smtClean="0"/>
              <a:t>先知</a:t>
            </a:r>
            <a:r>
              <a:rPr lang="zh-CN" altLang="en-US" dirty="0"/>
              <a:t>的呼唤（赛</a:t>
            </a:r>
            <a:r>
              <a:rPr lang="en-US" altLang="zh-CN" dirty="0"/>
              <a:t>51:9-52:12</a:t>
            </a:r>
            <a:r>
              <a:rPr lang="zh-CN" altLang="en-US" dirty="0" smtClean="0"/>
              <a:t>），</a:t>
            </a:r>
            <a:endParaRPr lang="en-US" altLang="zh-CN" dirty="0" smtClean="0"/>
          </a:p>
          <a:p>
            <a:r>
              <a:rPr lang="zh-CN" altLang="en-US" dirty="0" smtClean="0"/>
              <a:t>神</a:t>
            </a:r>
            <a:r>
              <a:rPr lang="zh-CN" altLang="en-US" dirty="0"/>
              <a:t>的回应（即第四段「仆人之歌」）（赛</a:t>
            </a:r>
            <a:r>
              <a:rPr lang="en-US" altLang="zh-CN" dirty="0"/>
              <a:t>52:13-53:12</a:t>
            </a:r>
            <a:r>
              <a:rPr lang="zh-CN" altLang="en-US" dirty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先知</a:t>
            </a:r>
            <a:r>
              <a:rPr lang="zh-CN" altLang="en-US" dirty="0"/>
              <a:t>的响应作结束（赛</a:t>
            </a:r>
            <a:r>
              <a:rPr lang="en-US" altLang="zh-CN" dirty="0"/>
              <a:t>54:1-7</a:t>
            </a:r>
            <a:r>
              <a:rPr lang="zh-CN" altLang="en-US" dirty="0"/>
              <a:t>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13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先知的呼声：兴起啊（赛</a:t>
            </a:r>
            <a:r>
              <a:rPr lang="en-US" altLang="zh-CN" dirty="0"/>
              <a:t>51:9-52:12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a. </a:t>
            </a:r>
            <a:r>
              <a:rPr lang="zh-CN" altLang="en-US" dirty="0"/>
              <a:t>呼</a:t>
            </a:r>
            <a:r>
              <a:rPr lang="zh-CN" altLang="en-US" dirty="0" smtClean="0"/>
              <a:t>神能力</a:t>
            </a:r>
            <a:r>
              <a:rPr lang="zh-CN" altLang="en-US" dirty="0"/>
              <a:t>的兴起（赛</a:t>
            </a:r>
            <a:r>
              <a:rPr lang="en-US" altLang="zh-CN" dirty="0"/>
              <a:t>51:9-16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/>
              <a:t>(1)</a:t>
            </a:r>
            <a:r>
              <a:rPr lang="zh-CN" altLang="en-US" dirty="0"/>
              <a:t>先知的呼求（赛</a:t>
            </a:r>
            <a:r>
              <a:rPr lang="en-US" altLang="zh-CN" dirty="0"/>
              <a:t>51:9-11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先知以三个「兴起！兴起！」（赛</a:t>
            </a:r>
            <a:r>
              <a:rPr lang="en-US" altLang="zh-CN" dirty="0"/>
              <a:t>51:9</a:t>
            </a:r>
            <a:r>
              <a:rPr lang="zh-CN" altLang="en-US" dirty="0"/>
              <a:t>，</a:t>
            </a:r>
            <a:r>
              <a:rPr lang="en-US" altLang="zh-CN" dirty="0"/>
              <a:t>51:17</a:t>
            </a:r>
            <a:r>
              <a:rPr lang="zh-CN" altLang="en-US" dirty="0"/>
              <a:t>，</a:t>
            </a:r>
            <a:r>
              <a:rPr lang="en-US" altLang="zh-CN" dirty="0"/>
              <a:t>52:1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论</a:t>
            </a:r>
            <a:r>
              <a:rPr lang="zh-CN" altLang="en-US" dirty="0"/>
              <a:t>到上古的时候</a:t>
            </a:r>
            <a:r>
              <a:rPr lang="zh-CN" altLang="en-US" dirty="0" smtClean="0"/>
              <a:t>，指</a:t>
            </a:r>
            <a:r>
              <a:rPr lang="zh-CN" altLang="en-US" dirty="0"/>
              <a:t>神在「出埃及」时所显示的大能一样，因神的能力不会衰灭，所以选民的归国指日可待</a:t>
            </a:r>
            <a:r>
              <a:rPr lang="zh-CN" altLang="en-US" dirty="0" smtClean="0"/>
              <a:t>，（</a:t>
            </a:r>
            <a:r>
              <a:rPr lang="zh-CN" altLang="en-US" dirty="0"/>
              <a:t>赛</a:t>
            </a:r>
            <a:r>
              <a:rPr lang="en-US" altLang="zh-CN" dirty="0" smtClean="0"/>
              <a:t>51:10-11 )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85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78125" y="722313"/>
            <a:ext cx="66357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耶和华的膀臂啊，兴起！兴起！以能力为衣穿上，像古时的年日、上古的世代兴起一样。从前砍碎拉哈伯、刺透大鱼的，不是你吗？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51:9)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67013" y="2259014"/>
            <a:ext cx="63436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拉哈伯、大鱼：海怪或龙，皆代表埃及。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11270" name="Picture 6" descr="Hans_Egede_1734_sea_serp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9" y="3027363"/>
            <a:ext cx="6016625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神的回应（赛</a:t>
            </a:r>
            <a:r>
              <a:rPr lang="en-US" altLang="zh-CN" dirty="0"/>
              <a:t>51:12-16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393794"/>
            <a:ext cx="9217164" cy="525717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(</a:t>
            </a:r>
            <a:r>
              <a:rPr lang="en-US" altLang="zh-CN" dirty="0"/>
              <a:t>a)</a:t>
            </a:r>
            <a:r>
              <a:rPr lang="zh-CN" altLang="en-US" dirty="0"/>
              <a:t>惟有神才是真正能安慰人的神（赛</a:t>
            </a:r>
            <a:r>
              <a:rPr lang="en-US" altLang="zh-CN" dirty="0"/>
              <a:t>51:12</a:t>
            </a:r>
            <a:r>
              <a:rPr lang="zh-CN" altLang="en-US" dirty="0"/>
              <a:t>上）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b)</a:t>
            </a:r>
            <a:r>
              <a:rPr lang="zh-CN" altLang="en-US" dirty="0"/>
              <a:t>选民不用怕那些欺压他们的人，他们如枯谢的花草，有何用处（赛</a:t>
            </a:r>
            <a:r>
              <a:rPr lang="en-US" altLang="zh-CN" dirty="0"/>
              <a:t>51:12</a:t>
            </a:r>
            <a:r>
              <a:rPr lang="zh-CN" altLang="en-US" dirty="0"/>
              <a:t>下）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c)</a:t>
            </a:r>
            <a:r>
              <a:rPr lang="zh-CN" altLang="en-US" dirty="0"/>
              <a:t>惧怕就是变相忘记神的大能，那些欺压人的怒气已消除了，还有什么好惧怕呢（赛</a:t>
            </a:r>
            <a:r>
              <a:rPr lang="en-US" altLang="zh-CN" dirty="0"/>
              <a:t>51:13</a:t>
            </a:r>
            <a:r>
              <a:rPr lang="zh-CN" altLang="en-US" dirty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d)</a:t>
            </a:r>
            <a:r>
              <a:rPr lang="zh-CN" altLang="en-US" dirty="0"/>
              <a:t>被掳的人快得释放，不会因饥饿而死在狱中（赛</a:t>
            </a:r>
            <a:r>
              <a:rPr lang="en-US" altLang="zh-CN" dirty="0"/>
              <a:t>51:14</a:t>
            </a:r>
            <a:r>
              <a:rPr lang="zh-CN" altLang="en-US" dirty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e)</a:t>
            </a:r>
            <a:r>
              <a:rPr lang="zh-CN" altLang="en-US" dirty="0"/>
              <a:t>大能的神在历史创造世界、施降洪水、使红海分开（赛</a:t>
            </a:r>
            <a:r>
              <a:rPr lang="en-US" altLang="zh-CN" dirty="0"/>
              <a:t>51:15</a:t>
            </a:r>
            <a:r>
              <a:rPr lang="zh-CN" altLang="en-US" dirty="0" smtClean="0"/>
              <a:t>），至</a:t>
            </a:r>
            <a:r>
              <a:rPr lang="zh-CN" altLang="en-US" dirty="0"/>
              <a:t>终的目的为「裁定诸天」、「立定地基」（比喻建造新天地</a:t>
            </a:r>
            <a:r>
              <a:rPr lang="zh-CN" altLang="en-US" dirty="0" smtClean="0"/>
              <a:t>），</a:t>
            </a:r>
            <a:r>
              <a:rPr lang="zh-CN" altLang="en-US" dirty="0"/>
              <a:t>及与选民重新订立「神与民」的关系（赛</a:t>
            </a:r>
            <a:r>
              <a:rPr lang="en-US" altLang="zh-CN" dirty="0"/>
              <a:t>51:16</a:t>
            </a:r>
            <a:r>
              <a:rPr lang="zh-CN" altLang="en-US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32619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913063" y="722314"/>
            <a:ext cx="634365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被掳去的快得释放，必不死而下坑；他的食物也不致缺乏。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51:14)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913063" y="2974975"/>
            <a:ext cx="634365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所以，不要忧虑说：吃甚么？喝甚么？穿甚么？这都是外邦人所求的，你们需用的这一切东西，你们的天父是知道的。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你们要先求他的国和他的义，这些东西都要加给你们了。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(太6:31-33)</a:t>
            </a: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914650" y="2020889"/>
            <a:ext cx="63436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9725" marR="0" lvl="0" indent="-339725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离开巴比伦，归回锡安，会不会饿肚子？</a:t>
            </a: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我将我的话传给你，用我的手影遮蔽你，为要栽定诸天，立定地基，又对锡安说：你是我的百姓。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51:16)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914650" y="2424114"/>
            <a:ext cx="634365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神将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的圣言交托给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以色列人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，写成圣经；又用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的手影遮蔽他们，保守这个民族。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914650" y="3560764"/>
            <a:ext cx="7315200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8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04813" marR="0" lvl="0" indent="-4048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目的是要栽定诸天，立定地基？</a:t>
            </a:r>
          </a:p>
          <a:p>
            <a:pPr marL="404813" marR="0" lvl="0" indent="-4048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Amplified Bible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译为：栽定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新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天，立定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新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地。</a:t>
            </a:r>
          </a:p>
          <a:p>
            <a:pPr marL="404813" marR="0" lvl="0" indent="-4048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神曾藉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的话创造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旧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天地，现在又要藉着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的话创造新天新地，但这话要先在神子民中运行，使他们有分于此新造，成为新天新地中的新耶路撒冷。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本段（赛</a:t>
            </a:r>
            <a:r>
              <a:rPr lang="en-US" altLang="zh-CN" dirty="0"/>
              <a:t>50:4-11</a:t>
            </a:r>
            <a:r>
              <a:rPr lang="zh-CN" altLang="en-US" dirty="0"/>
              <a:t>）是著名的第三首「仆人之歌」</a:t>
            </a:r>
            <a:r>
              <a:rPr lang="zh-CN" altLang="en-US" dirty="0" smtClean="0"/>
              <a:t>。这</a:t>
            </a:r>
            <a:r>
              <a:rPr lang="zh-CN" altLang="en-US" dirty="0"/>
              <a:t>第三首「仆人之歌」的重点，在论述仆人「坚毅不屈，务要完成使命」，是先前两首「仆人之歌」没有提及的。</a:t>
            </a:r>
          </a:p>
        </p:txBody>
      </p:sp>
    </p:spTree>
    <p:extLst>
      <p:ext uri="{BB962C8B-B14F-4D97-AF65-F5344CB8AC3E}">
        <p14:creationId xmlns:p14="http://schemas.microsoft.com/office/powerpoint/2010/main" val="3072143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呼耶路撒冷兴起（赛</a:t>
            </a:r>
            <a:r>
              <a:rPr lang="en-US" altLang="zh-CN" dirty="0"/>
              <a:t>51:17-23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(1)</a:t>
            </a:r>
            <a:r>
              <a:rPr lang="zh-CN" altLang="en-US" dirty="0"/>
              <a:t>审判之言（赛</a:t>
            </a:r>
            <a:r>
              <a:rPr lang="en-US" altLang="zh-CN" dirty="0"/>
              <a:t>51:17-20</a:t>
            </a:r>
            <a:r>
              <a:rPr lang="zh-CN" altLang="en-US" dirty="0" smtClean="0"/>
              <a:t>）</a:t>
            </a:r>
            <a:r>
              <a:rPr lang="en-US" altLang="zh-CN" dirty="0" smtClean="0"/>
              <a:t>--</a:t>
            </a:r>
            <a:r>
              <a:rPr lang="zh-CN" altLang="en-US" dirty="0" smtClean="0"/>
              <a:t>回顾</a:t>
            </a:r>
            <a:endParaRPr lang="zh-CN" altLang="en-US" dirty="0"/>
          </a:p>
          <a:p>
            <a:r>
              <a:rPr lang="zh-CN" altLang="en-US" dirty="0" smtClean="0"/>
              <a:t>耶路撒冷</a:t>
            </a:r>
            <a:r>
              <a:rPr lang="zh-CN" altLang="en-US" dirty="0"/>
              <a:t>有如人喝尽神忿怒的</a:t>
            </a:r>
            <a:r>
              <a:rPr lang="zh-CN" altLang="en-US" dirty="0" smtClean="0"/>
              <a:t>杯，</a:t>
            </a:r>
            <a:r>
              <a:rPr lang="zh-CN" altLang="en-US" dirty="0"/>
              <a:t>躺在地上，昏醉如泥，现在要起来，靠神恩重新振作一番（赛</a:t>
            </a:r>
            <a:r>
              <a:rPr lang="en-US" altLang="zh-CN" dirty="0"/>
              <a:t>51:17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审判临到时，耶路撒冷这母亲所生的诸子</a:t>
            </a:r>
            <a:r>
              <a:rPr lang="zh-CN" altLang="en-US" dirty="0" smtClean="0"/>
              <a:t>中无人</a:t>
            </a:r>
            <a:r>
              <a:rPr lang="zh-CN" altLang="en-US" dirty="0"/>
              <a:t>能扶助她（赛</a:t>
            </a:r>
            <a:r>
              <a:rPr lang="en-US" altLang="zh-CN" dirty="0"/>
              <a:t>51:18</a:t>
            </a:r>
            <a:r>
              <a:rPr lang="zh-CN" altLang="en-US" dirty="0"/>
              <a:t>）；在战祸来临时，无人能安慰她（赛</a:t>
            </a:r>
            <a:r>
              <a:rPr lang="en-US" altLang="zh-CN" dirty="0"/>
              <a:t>51:19</a:t>
            </a:r>
            <a:r>
              <a:rPr lang="zh-CN" altLang="en-US" dirty="0"/>
              <a:t>）</a:t>
            </a:r>
            <a:r>
              <a:rPr lang="zh-CN" altLang="en-US" dirty="0" smtClean="0"/>
              <a:t>。因</a:t>
            </a:r>
            <a:r>
              <a:rPr lang="zh-CN" altLang="en-US" dirty="0"/>
              <a:t>全国皆伏在神的忿怒下，像黄羊独角羚被网罗捕获一样，无法逃脱（赛</a:t>
            </a:r>
            <a:r>
              <a:rPr lang="en-US" altLang="zh-CN" dirty="0"/>
              <a:t>51:20</a:t>
            </a:r>
            <a:r>
              <a:rPr lang="zh-CN" altLang="en-US" dirty="0"/>
              <a:t>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0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" b="3433"/>
          <a:stretch>
            <a:fillRect/>
          </a:stretch>
        </p:blipFill>
        <p:spPr bwMode="auto">
          <a:xfrm>
            <a:off x="1524000" y="1"/>
            <a:ext cx="9144000" cy="5294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154239" y="5513389"/>
            <a:ext cx="7881937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你的众子发昏，在各市口上躺卧，好像黄羊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羚羊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在网罗之中，都满了耶和华的忿怒，你神的斥责。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51:20)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辩屈之言（赛</a:t>
            </a:r>
            <a:r>
              <a:rPr lang="en-US" altLang="zh-CN" dirty="0"/>
              <a:t>51:21-23</a:t>
            </a:r>
            <a:r>
              <a:rPr lang="zh-CN" altLang="en-US" dirty="0" smtClean="0"/>
              <a:t>）</a:t>
            </a:r>
            <a:r>
              <a:rPr lang="en-US" altLang="zh-CN" dirty="0" smtClean="0"/>
              <a:t>--</a:t>
            </a:r>
            <a:r>
              <a:rPr lang="zh-CN" altLang="en-US" dirty="0" smtClean="0"/>
              <a:t>应许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他们</a:t>
            </a:r>
            <a:r>
              <a:rPr lang="zh-CN" altLang="en-US" dirty="0"/>
              <a:t>的困苦非因酒醉，而是神的审判，但劝他们需听他的话（赛</a:t>
            </a:r>
            <a:r>
              <a:rPr lang="en-US" altLang="zh-CN" dirty="0"/>
              <a:t>51:21</a:t>
            </a:r>
            <a:r>
              <a:rPr lang="zh-CN" altLang="en-US" dirty="0"/>
              <a:t>）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a)</a:t>
            </a:r>
            <a:r>
              <a:rPr lang="zh-CN" altLang="en-US" dirty="0"/>
              <a:t>神是为选民「辩屈</a:t>
            </a:r>
            <a:r>
              <a:rPr lang="zh-CN" altLang="en-US" dirty="0" smtClean="0"/>
              <a:t>」的</a:t>
            </a:r>
            <a:r>
              <a:rPr lang="zh-CN" altLang="en-US" dirty="0"/>
              <a:t>神（赛</a:t>
            </a:r>
            <a:r>
              <a:rPr lang="en-US" altLang="zh-CN" dirty="0"/>
              <a:t>51:22</a:t>
            </a:r>
            <a:r>
              <a:rPr lang="zh-CN" altLang="en-US" dirty="0"/>
              <a:t>上）；指神如辩护律师一样为选民伸冤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b)</a:t>
            </a:r>
            <a:r>
              <a:rPr lang="zh-CN" altLang="en-US" dirty="0"/>
              <a:t>看哪，神的忿怒将转瞬间过去，他们复原在望（赛</a:t>
            </a:r>
            <a:r>
              <a:rPr lang="en-US" altLang="zh-CN" dirty="0"/>
              <a:t>51:22</a:t>
            </a:r>
            <a:r>
              <a:rPr lang="zh-CN" altLang="en-US" dirty="0"/>
              <a:t>下）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c)</a:t>
            </a:r>
            <a:r>
              <a:rPr lang="zh-CN" altLang="en-US" dirty="0"/>
              <a:t>神将选民的「苦杯」递在苦待他们的人的手中（指巴比伦人），为选民辩屈（赛</a:t>
            </a:r>
            <a:r>
              <a:rPr lang="en-US" altLang="zh-CN" dirty="0"/>
              <a:t>51:23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28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Newsprint"/>
          <p:cNvSpPr>
            <a:spLocks noChangeArrowheads="1"/>
          </p:cNvSpPr>
          <p:nvPr/>
        </p:nvSpPr>
        <p:spPr bwMode="auto">
          <a:xfrm>
            <a:off x="3060700" y="466726"/>
            <a:ext cx="1206500" cy="842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1-3</a:t>
            </a:r>
          </a:p>
        </p:txBody>
      </p:sp>
      <p:sp>
        <p:nvSpPr>
          <p:cNvPr id="20483" name="Rectangle 3" descr="Recycled paper"/>
          <p:cNvSpPr>
            <a:spLocks noChangeArrowheads="1"/>
          </p:cNvSpPr>
          <p:nvPr/>
        </p:nvSpPr>
        <p:spPr bwMode="auto">
          <a:xfrm>
            <a:off x="4303714" y="466726"/>
            <a:ext cx="5741987" cy="842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追想：神的作为与应许。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890713" y="466726"/>
            <a:ext cx="1060450" cy="84137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51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章</a:t>
            </a:r>
          </a:p>
        </p:txBody>
      </p:sp>
      <p:sp>
        <p:nvSpPr>
          <p:cNvPr id="20485" name="Rectangle 5" descr="Newsprint"/>
          <p:cNvSpPr>
            <a:spLocks noChangeArrowheads="1"/>
          </p:cNvSpPr>
          <p:nvPr/>
        </p:nvSpPr>
        <p:spPr bwMode="auto">
          <a:xfrm>
            <a:off x="3059113" y="1344613"/>
            <a:ext cx="1206500" cy="8429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4-6</a:t>
            </a:r>
          </a:p>
        </p:txBody>
      </p:sp>
      <p:sp>
        <p:nvSpPr>
          <p:cNvPr id="20486" name="Rectangle 6" descr="Recycled paper"/>
          <p:cNvSpPr>
            <a:spLocks noChangeArrowheads="1"/>
          </p:cNvSpPr>
          <p:nvPr/>
        </p:nvSpPr>
        <p:spPr bwMode="auto">
          <a:xfrm>
            <a:off x="4302125" y="1344613"/>
            <a:ext cx="5741988" cy="842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呼吁：向神留心、侧耳。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0487" name="Rectangle 7" descr="Newsprint"/>
          <p:cNvSpPr>
            <a:spLocks noChangeArrowheads="1"/>
          </p:cNvSpPr>
          <p:nvPr/>
        </p:nvSpPr>
        <p:spPr bwMode="auto">
          <a:xfrm>
            <a:off x="3060700" y="2222501"/>
            <a:ext cx="1206500" cy="842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7-8</a:t>
            </a:r>
          </a:p>
        </p:txBody>
      </p:sp>
      <p:sp>
        <p:nvSpPr>
          <p:cNvPr id="20488" name="Rectangle 8" descr="Recycled paper"/>
          <p:cNvSpPr>
            <a:spLocks noChangeArrowheads="1"/>
          </p:cNvSpPr>
          <p:nvPr/>
        </p:nvSpPr>
        <p:spPr bwMode="auto">
          <a:xfrm>
            <a:off x="4303714" y="2222501"/>
            <a:ext cx="5741987" cy="842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鼓励：听神言，勿怕人。 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0489" name="Rectangle 9" descr="Newsprint"/>
          <p:cNvSpPr>
            <a:spLocks noChangeArrowheads="1"/>
          </p:cNvSpPr>
          <p:nvPr/>
        </p:nvSpPr>
        <p:spPr bwMode="auto">
          <a:xfrm>
            <a:off x="3060700" y="3100388"/>
            <a:ext cx="1206500" cy="8429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9-11</a:t>
            </a:r>
          </a:p>
        </p:txBody>
      </p:sp>
      <p:sp>
        <p:nvSpPr>
          <p:cNvPr id="20490" name="Rectangle 10" descr="Recycled paper"/>
          <p:cNvSpPr>
            <a:spLocks noChangeArrowheads="1"/>
          </p:cNvSpPr>
          <p:nvPr/>
        </p:nvSpPr>
        <p:spPr bwMode="auto">
          <a:xfrm>
            <a:off x="4303714" y="3100388"/>
            <a:ext cx="5741987" cy="842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呼求：愿神兴起，使子民归回锡安。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0491" name="Rectangle 11" descr="Newsprint"/>
          <p:cNvSpPr>
            <a:spLocks noChangeArrowheads="1"/>
          </p:cNvSpPr>
          <p:nvPr/>
        </p:nvSpPr>
        <p:spPr bwMode="auto">
          <a:xfrm>
            <a:off x="3062288" y="3978276"/>
            <a:ext cx="1206500" cy="842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12-16</a:t>
            </a:r>
          </a:p>
        </p:txBody>
      </p:sp>
      <p:sp>
        <p:nvSpPr>
          <p:cNvPr id="20492" name="Rectangle 12" descr="Recycled paper"/>
          <p:cNvSpPr>
            <a:spLocks noChangeArrowheads="1"/>
          </p:cNvSpPr>
          <p:nvPr/>
        </p:nvSpPr>
        <p:spPr bwMode="auto">
          <a:xfrm>
            <a:off x="4305300" y="3978276"/>
            <a:ext cx="5741988" cy="842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鼓励：勿怕必死之人。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0493" name="Rectangle 13" descr="Newsprint"/>
          <p:cNvSpPr>
            <a:spLocks noChangeArrowheads="1"/>
          </p:cNvSpPr>
          <p:nvPr/>
        </p:nvSpPr>
        <p:spPr bwMode="auto">
          <a:xfrm>
            <a:off x="3060700" y="4856163"/>
            <a:ext cx="1206500" cy="8429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17-20</a:t>
            </a:r>
          </a:p>
        </p:txBody>
      </p:sp>
      <p:sp>
        <p:nvSpPr>
          <p:cNvPr id="20494" name="Rectangle 14" descr="Recycled paper"/>
          <p:cNvSpPr>
            <a:spLocks noChangeArrowheads="1"/>
          </p:cNvSpPr>
          <p:nvPr/>
        </p:nvSpPr>
        <p:spPr bwMode="auto">
          <a:xfrm>
            <a:off x="4303714" y="4856163"/>
            <a:ext cx="5741987" cy="842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回顾：耶路撒冷喝了神忿怒之杯。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0495" name="Rectangle 15" descr="Newsprint"/>
          <p:cNvSpPr>
            <a:spLocks noChangeArrowheads="1"/>
          </p:cNvSpPr>
          <p:nvPr/>
        </p:nvSpPr>
        <p:spPr bwMode="auto">
          <a:xfrm>
            <a:off x="3062288" y="5734051"/>
            <a:ext cx="1206500" cy="842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21-23</a:t>
            </a:r>
          </a:p>
        </p:txBody>
      </p:sp>
      <p:sp>
        <p:nvSpPr>
          <p:cNvPr id="20496" name="Rectangle 16" descr="Recycled paper"/>
          <p:cNvSpPr>
            <a:spLocks noChangeArrowheads="1"/>
          </p:cNvSpPr>
          <p:nvPr/>
        </p:nvSpPr>
        <p:spPr bwMode="auto">
          <a:xfrm>
            <a:off x="4305300" y="5734051"/>
            <a:ext cx="5741988" cy="8429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应许：神将忿怒之杯递给敌人。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6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呼选民国兴起（赛</a:t>
            </a:r>
            <a:r>
              <a:rPr lang="en-US" altLang="zh-CN" dirty="0"/>
              <a:t>52:1-12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第一次</a:t>
            </a:r>
            <a:r>
              <a:rPr lang="en-US" altLang="zh-CN" dirty="0" smtClean="0"/>
              <a:t>-</a:t>
            </a:r>
            <a:r>
              <a:rPr lang="zh-CN" altLang="en-US" dirty="0" smtClean="0"/>
              <a:t>人神共言（赛</a:t>
            </a:r>
            <a:r>
              <a:rPr lang="en-US" altLang="zh-CN" dirty="0" smtClean="0"/>
              <a:t>52:1-6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/>
              <a:t>(a)</a:t>
            </a:r>
            <a:r>
              <a:rPr lang="zh-CN" altLang="en-US" dirty="0"/>
              <a:t>先知的呼唤（赛</a:t>
            </a:r>
            <a:r>
              <a:rPr lang="en-US" altLang="zh-CN" dirty="0"/>
              <a:t>52:1-2</a:t>
            </a:r>
            <a:r>
              <a:rPr lang="zh-CN" altLang="en-US" dirty="0"/>
              <a:t>）</a:t>
            </a:r>
          </a:p>
          <a:p>
            <a:r>
              <a:rPr lang="zh-CN" altLang="en-US" dirty="0" smtClean="0"/>
              <a:t>两</a:t>
            </a:r>
            <a:r>
              <a:rPr lang="zh-CN" altLang="en-US" dirty="0"/>
              <a:t>次人神共呼选民的劝告，要他们晨早起来，穿上华美衣服，因为外邦暴虐的</a:t>
            </a:r>
            <a:r>
              <a:rPr lang="zh-CN" altLang="en-US" dirty="0" smtClean="0"/>
              <a:t>人不再</a:t>
            </a:r>
            <a:r>
              <a:rPr lang="zh-CN" altLang="en-US" dirty="0"/>
              <a:t>向他们施暴行（赛</a:t>
            </a:r>
            <a:r>
              <a:rPr lang="en-US" altLang="zh-CN" dirty="0"/>
              <a:t>52:1</a:t>
            </a:r>
            <a:r>
              <a:rPr lang="zh-CN" altLang="en-US" dirty="0"/>
              <a:t>）。他们不再成为外邦人的阶下之囚，炼下之奴</a:t>
            </a:r>
            <a:r>
              <a:rPr lang="zh-CN" altLang="en-US" dirty="0" smtClean="0"/>
              <a:t>。（</a:t>
            </a:r>
            <a:r>
              <a:rPr lang="zh-CN" altLang="en-US" dirty="0"/>
              <a:t>赛</a:t>
            </a:r>
            <a:r>
              <a:rPr lang="en-US" altLang="zh-CN" dirty="0"/>
              <a:t>52:2</a:t>
            </a:r>
            <a:r>
              <a:rPr lang="zh-CN" altLang="en-US" dirty="0"/>
              <a:t>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8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292350" y="708025"/>
            <a:ext cx="79375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锡安哪，兴起！兴起！披上你的能力！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(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Awake, awake,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Zion, clothe yourself with strength!)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圣城耶路撒冷啊，穿上你华美的衣服！因为从今以后，未受割礼、不洁净的必不再进入你中间。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52:1)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292350" y="2990851"/>
            <a:ext cx="79375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锡安为何沉睡？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因为百姓被掳，锡安城荒凉，沉睡七十年。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新細明體" panose="02020500000000000000" pitchFamily="18" charset="-120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因为神将启示封闭，没有亮光，百姓灵里沉睡。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4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92350" y="708025"/>
            <a:ext cx="79375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锡安哪，兴起！兴起！披上你的能力！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(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Awake, awake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, Zion, clothe yourself with strength!)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圣城耶路撒冷啊，穿上你华美的衣服！因为从今以后，未受割礼、不洁净的必不再进入你中间。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52:1)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292350" y="2990851"/>
            <a:ext cx="79375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你们等候惊奇吧！你们宴乐昏迷吧！他们醉了，却非因酒；他们东倒西歪，却非因浓酒。因为耶和华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将沉睡的灵浇灌你们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，封闭你们的眼，蒙盖你们的头。你们的眼就是先知；你们的头就是先见。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29:9-10)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耶和华我的神啊，求你看顾我，应允我！使我眼目光明，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免得我沉睡至死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诗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13:3)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292350" y="708026"/>
            <a:ext cx="79375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耶路撒冷啊，要抖下尘土！起来坐在位上！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锡安被掳的居民哪，要解开你颈项的锁链！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52:2)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92350" y="2001838"/>
            <a:ext cx="79375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你的众子发昏，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在各市口上躺卧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，好像黄羊在网罗之中，都满了耶和华的忿怒，你神的斥责。…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我必将这杯递在苦待你的人手中；他们曾对你说：你屈身，由我们践踏过去吧！你便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以背为地，好像街市，任人经过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</a:t>
            </a:r>
            <a:r>
              <a:rPr kumimoji="0" lang="zh-CN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(赛51:20,23)</a:t>
            </a:r>
            <a:endParaRPr kumimoji="0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2350" y="4635501"/>
            <a:ext cx="548640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9725" marR="0" lvl="0" indent="-339725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尘土</a:t>
            </a:r>
          </a:p>
          <a:p>
            <a:pPr marL="339725" marR="0" lvl="0" indent="-339725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字义上：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羞辱的纪录和失败的心态</a:t>
            </a:r>
          </a:p>
          <a:p>
            <a:pPr marL="339725" marR="0" lvl="0" indent="-339725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灵意上：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属土的、属世的沾染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神的补语（赛</a:t>
            </a:r>
            <a:r>
              <a:rPr lang="en-US" altLang="zh-CN" dirty="0"/>
              <a:t>52:3-6</a:t>
            </a:r>
            <a:r>
              <a:rPr lang="zh-CN" altLang="en-US" dirty="0"/>
              <a:t>）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提醒</a:t>
            </a:r>
            <a:r>
              <a:rPr lang="zh-CN" altLang="en-US" dirty="0"/>
              <a:t>选民两方面：选民是无价被卖</a:t>
            </a:r>
            <a:r>
              <a:rPr lang="zh-CN" altLang="en-US" dirty="0" smtClean="0"/>
              <a:t>的，</a:t>
            </a:r>
            <a:r>
              <a:rPr lang="zh-CN" altLang="en-US" dirty="0"/>
              <a:t>他们也将无价被</a:t>
            </a:r>
            <a:r>
              <a:rPr lang="zh-CN" altLang="en-US" dirty="0" smtClean="0"/>
              <a:t>赎回</a:t>
            </a:r>
            <a:r>
              <a:rPr lang="en-US" altLang="zh-CN" dirty="0" smtClean="0"/>
              <a:t>,</a:t>
            </a:r>
            <a:r>
              <a:rPr lang="zh-CN" altLang="en-US" dirty="0" smtClean="0"/>
              <a:t>正如</a:t>
            </a:r>
            <a:r>
              <a:rPr lang="zh-CN" altLang="en-US" dirty="0"/>
              <a:t>在埃及为奴之时，又如北国亡于亚述的情况一样（赛</a:t>
            </a:r>
            <a:r>
              <a:rPr lang="en-US" altLang="zh-CN" dirty="0"/>
              <a:t>52:3-4</a:t>
            </a:r>
            <a:r>
              <a:rPr lang="zh-CN" altLang="en-US" dirty="0"/>
              <a:t>）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神</a:t>
            </a:r>
            <a:r>
              <a:rPr lang="zh-CN" altLang="en-US" dirty="0"/>
              <a:t>即将为选民广施救赎（赛</a:t>
            </a:r>
            <a:r>
              <a:rPr lang="en-US" altLang="zh-CN" dirty="0"/>
              <a:t>52:5</a:t>
            </a:r>
            <a:r>
              <a:rPr lang="zh-CN" altLang="en-US" dirty="0"/>
              <a:t>上）</a:t>
            </a:r>
            <a:r>
              <a:rPr lang="zh-CN" altLang="en-US" dirty="0" smtClean="0"/>
              <a:t>；辖制</a:t>
            </a:r>
            <a:r>
              <a:rPr lang="zh-CN" altLang="en-US" dirty="0"/>
              <a:t>选民的人，以为胜算在握，狂欢喧嚷，大呼亵渎、辱骂神的话（赛</a:t>
            </a:r>
            <a:r>
              <a:rPr lang="en-US" altLang="zh-CN" dirty="0"/>
              <a:t>52:5</a:t>
            </a:r>
            <a:r>
              <a:rPr lang="zh-CN" altLang="en-US" dirty="0"/>
              <a:t>下</a:t>
            </a:r>
            <a:r>
              <a:rPr lang="zh-CN" altLang="en-US" dirty="0" smtClean="0"/>
              <a:t>），神必审判</a:t>
            </a:r>
            <a:r>
              <a:rPr lang="zh-CN" altLang="en-US" dirty="0"/>
              <a:t>仇敌，救赎选民，使神的名在选民中再得荣耀</a:t>
            </a:r>
            <a:r>
              <a:rPr lang="zh-CN" altLang="en-US" dirty="0" smtClean="0"/>
              <a:t>。（</a:t>
            </a:r>
            <a:r>
              <a:rPr lang="zh-CN" altLang="en-US" dirty="0"/>
              <a:t>赛</a:t>
            </a:r>
            <a:r>
              <a:rPr lang="en-US" altLang="zh-CN" dirty="0"/>
              <a:t>52:6</a:t>
            </a:r>
            <a:r>
              <a:rPr lang="zh-CN" altLang="en-US" dirty="0"/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86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(2)</a:t>
            </a:r>
            <a:r>
              <a:rPr lang="zh-CN" altLang="en-US" dirty="0"/>
              <a:t>第二回合：人神共言（赛</a:t>
            </a:r>
            <a:r>
              <a:rPr lang="en-US" altLang="zh-CN" dirty="0"/>
              <a:t>52:7-12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先知的呼唤（赛</a:t>
            </a:r>
            <a:r>
              <a:rPr lang="en-US" altLang="zh-CN" dirty="0"/>
              <a:t>52:7-10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先知的眼光看到被掳的人不久即将</a:t>
            </a:r>
            <a:r>
              <a:rPr lang="zh-CN" altLang="en-US" dirty="0" smtClean="0"/>
              <a:t>归回（</a:t>
            </a:r>
            <a:r>
              <a:rPr lang="zh-CN" altLang="en-US" dirty="0"/>
              <a:t>赛</a:t>
            </a:r>
            <a:r>
              <a:rPr lang="en-US" altLang="zh-CN" dirty="0"/>
              <a:t>52:7</a:t>
            </a:r>
            <a:r>
              <a:rPr lang="zh-CN" altLang="en-US" dirty="0"/>
              <a:t>）。</a:t>
            </a:r>
          </a:p>
          <a:p>
            <a:r>
              <a:rPr lang="zh-CN" altLang="en-US" dirty="0"/>
              <a:t>先知彷佛看见报佳音的人已临近耶路撒冷</a:t>
            </a:r>
            <a:r>
              <a:rPr lang="zh-CN" altLang="en-US" dirty="0" smtClean="0"/>
              <a:t>，（</a:t>
            </a:r>
            <a:r>
              <a:rPr lang="zh-CN" altLang="en-US" dirty="0"/>
              <a:t>赛</a:t>
            </a:r>
            <a:r>
              <a:rPr lang="en-US" altLang="zh-CN" dirty="0"/>
              <a:t>52:8-9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神</a:t>
            </a:r>
            <a:r>
              <a:rPr lang="zh-CN" altLang="en-US" dirty="0"/>
              <a:t>为百姓施展他拯救的大能，全地都见证神的救恩（赛</a:t>
            </a:r>
            <a:r>
              <a:rPr lang="en-US" altLang="zh-CN" dirty="0"/>
              <a:t>52:10</a:t>
            </a:r>
            <a:r>
              <a:rPr lang="zh-CN" altLang="en-US" dirty="0"/>
              <a:t>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9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a. </a:t>
            </a:r>
            <a:r>
              <a:rPr lang="zh-CN" altLang="en-US" dirty="0"/>
              <a:t>神仆的自介（赛</a:t>
            </a:r>
            <a:r>
              <a:rPr lang="en-US" altLang="zh-CN" dirty="0"/>
              <a:t>50:4-9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/>
              <a:t>(1)</a:t>
            </a:r>
            <a:r>
              <a:rPr lang="zh-CN" altLang="en-US" dirty="0"/>
              <a:t>他说神赐他受教的舌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altLang="zh-CN" dirty="0"/>
              <a:t>2)</a:t>
            </a:r>
            <a:r>
              <a:rPr lang="zh-CN" altLang="en-US" dirty="0"/>
              <a:t>神经常（每天）使他的耳朵得提醒（指「专心而行」），使他常作神的学生（赛</a:t>
            </a:r>
            <a:r>
              <a:rPr lang="en-US" altLang="zh-CN" dirty="0"/>
              <a:t>50:4</a:t>
            </a:r>
            <a:r>
              <a:rPr lang="zh-CN" altLang="en-US" dirty="0"/>
              <a:t>下）</a:t>
            </a:r>
            <a:r>
              <a:rPr lang="zh-CN" altLang="en-US" dirty="0" smtClean="0"/>
              <a:t>。</a:t>
            </a:r>
            <a:r>
              <a:rPr lang="en-US" altLang="zh-CN" dirty="0" smtClean="0"/>
              <a:t>--</a:t>
            </a:r>
            <a:r>
              <a:rPr lang="zh-CN" altLang="en-US" dirty="0"/>
              <a:t>撒母耳记</a:t>
            </a:r>
            <a:endParaRPr lang="zh-CN" altLang="en-US" dirty="0"/>
          </a:p>
          <a:p>
            <a:r>
              <a:rPr lang="en-US" altLang="zh-CN" dirty="0"/>
              <a:t>(3)</a:t>
            </a:r>
            <a:r>
              <a:rPr lang="zh-CN" altLang="en-US" dirty="0"/>
              <a:t>当神呼召他时，开通他的耳朵，他也没有拒绝，没有退缩，乐意顺服，接受呼召，成为神的仆人（赛</a:t>
            </a:r>
            <a:r>
              <a:rPr lang="en-US" altLang="zh-CN" dirty="0"/>
              <a:t>50:5</a:t>
            </a:r>
            <a:r>
              <a:rPr lang="zh-CN" altLang="en-US" dirty="0"/>
              <a:t>）。</a:t>
            </a:r>
          </a:p>
          <a:p>
            <a:r>
              <a:rPr lang="en-US" altLang="zh-CN" dirty="0"/>
              <a:t>(4)</a:t>
            </a:r>
            <a:r>
              <a:rPr lang="zh-CN" altLang="en-US" dirty="0"/>
              <a:t>为了神，他甘愿受人侮辱、唾骂及掴打（赛</a:t>
            </a:r>
            <a:r>
              <a:rPr lang="en-US" altLang="zh-CN" dirty="0"/>
              <a:t>50:6</a:t>
            </a:r>
            <a:r>
              <a:rPr lang="zh-CN" altLang="en-US" dirty="0"/>
              <a:t>），存心顺服，甚至于死。</a:t>
            </a:r>
          </a:p>
          <a:p>
            <a:r>
              <a:rPr lang="en-US" altLang="zh-CN" dirty="0"/>
              <a:t>(5)</a:t>
            </a:r>
            <a:r>
              <a:rPr lang="zh-CN" altLang="en-US" dirty="0"/>
              <a:t>他因有神「助</a:t>
            </a:r>
            <a:r>
              <a:rPr lang="zh-CN" altLang="en-US" dirty="0" smtClean="0"/>
              <a:t>」心</a:t>
            </a:r>
            <a:r>
              <a:rPr lang="zh-CN" altLang="en-US" dirty="0"/>
              <a:t>如坚石，绝不后悔，勇往直前（赛</a:t>
            </a:r>
            <a:r>
              <a:rPr lang="en-US" altLang="zh-CN" dirty="0"/>
              <a:t>50:7</a:t>
            </a:r>
            <a:r>
              <a:rPr lang="zh-CN" altLang="en-US" dirty="0"/>
              <a:t>）。</a:t>
            </a:r>
          </a:p>
          <a:p>
            <a:r>
              <a:rPr lang="en-US" altLang="zh-CN" dirty="0"/>
              <a:t>(6)</a:t>
            </a:r>
            <a:r>
              <a:rPr lang="zh-CN" altLang="en-US" dirty="0"/>
              <a:t>称他为义的神与他亲近，他就不怕任何人与他争论或作对（赛</a:t>
            </a:r>
            <a:r>
              <a:rPr lang="en-US" altLang="zh-CN" dirty="0"/>
              <a:t>50:8</a:t>
            </a:r>
            <a:r>
              <a:rPr lang="zh-CN" altLang="en-US" dirty="0"/>
              <a:t>）。</a:t>
            </a:r>
          </a:p>
          <a:p>
            <a:r>
              <a:rPr lang="en-US" altLang="zh-CN" dirty="0" smtClean="0"/>
              <a:t>(7)</a:t>
            </a:r>
            <a:r>
              <a:rPr lang="zh-CN" altLang="en-US" dirty="0" smtClean="0"/>
              <a:t>表达</a:t>
            </a:r>
            <a:r>
              <a:rPr lang="zh-CN" altLang="en-US" dirty="0"/>
              <a:t>对神的确信：「看哪，神若助我，谁能定我的罪</a:t>
            </a:r>
            <a:r>
              <a:rPr lang="zh-CN" altLang="en-US" dirty="0" smtClean="0"/>
              <a:t>」；</a:t>
            </a:r>
            <a:r>
              <a:rPr lang="zh-CN" altLang="en-US" dirty="0"/>
              <a:t>「看哪，他们（指选民的仇敌）像虫蛀的衣服，破旧不堪，不能再穿上」，暗示仇敌不能再起作用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神的</a:t>
            </a:r>
            <a:r>
              <a:rPr lang="zh-CN" altLang="en-US" dirty="0" smtClean="0"/>
              <a:t>仆人能否听？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6795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730500" y="722313"/>
            <a:ext cx="6731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那报佳音，传平安，报好信，传救恩的，对锡安说：你的神作王了！这人的脚登山何等佳美！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听啊，你守望之人的声音，他们扬起声来，一同歌唱；因为耶和华归回锡安的时候，他们必亲眼看见。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52:7-8)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29710" name="Picture 14" descr="16254280-one-caucasia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183064"/>
            <a:ext cx="406400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7" name="Freeform 11" descr="Newsprint"/>
          <p:cNvSpPr>
            <a:spLocks/>
          </p:cNvSpPr>
          <p:nvPr/>
        </p:nvSpPr>
        <p:spPr bwMode="auto">
          <a:xfrm>
            <a:off x="3657601" y="4454526"/>
            <a:ext cx="2397125" cy="588963"/>
          </a:xfrm>
          <a:custGeom>
            <a:avLst/>
            <a:gdLst>
              <a:gd name="T0" fmla="*/ 18 w 1222"/>
              <a:gd name="T1" fmla="*/ 22 h 283"/>
              <a:gd name="T2" fmla="*/ 39 w 1222"/>
              <a:gd name="T3" fmla="*/ 4 h 283"/>
              <a:gd name="T4" fmla="*/ 52 w 1222"/>
              <a:gd name="T5" fmla="*/ 2 h 283"/>
              <a:gd name="T6" fmla="*/ 80 w 1222"/>
              <a:gd name="T7" fmla="*/ 19 h 283"/>
              <a:gd name="T8" fmla="*/ 97 w 1222"/>
              <a:gd name="T9" fmla="*/ 23 h 283"/>
              <a:gd name="T10" fmla="*/ 128 w 1222"/>
              <a:gd name="T11" fmla="*/ 2 h 283"/>
              <a:gd name="T12" fmla="*/ 140 w 1222"/>
              <a:gd name="T13" fmla="*/ 4 h 283"/>
              <a:gd name="T14" fmla="*/ 172 w 1222"/>
              <a:gd name="T15" fmla="*/ 22 h 283"/>
              <a:gd name="T16" fmla="*/ 188 w 1222"/>
              <a:gd name="T17" fmla="*/ 23 h 283"/>
              <a:gd name="T18" fmla="*/ 222 w 1222"/>
              <a:gd name="T19" fmla="*/ 5 h 283"/>
              <a:gd name="T20" fmla="*/ 238 w 1222"/>
              <a:gd name="T21" fmla="*/ 5 h 283"/>
              <a:gd name="T22" fmla="*/ 274 w 1222"/>
              <a:gd name="T23" fmla="*/ 19 h 283"/>
              <a:gd name="T24" fmla="*/ 291 w 1222"/>
              <a:gd name="T25" fmla="*/ 22 h 283"/>
              <a:gd name="T26" fmla="*/ 328 w 1222"/>
              <a:gd name="T27" fmla="*/ 2 h 283"/>
              <a:gd name="T28" fmla="*/ 344 w 1222"/>
              <a:gd name="T29" fmla="*/ 5 h 283"/>
              <a:gd name="T30" fmla="*/ 374 w 1222"/>
              <a:gd name="T31" fmla="*/ 20 h 283"/>
              <a:gd name="T32" fmla="*/ 387 w 1222"/>
              <a:gd name="T33" fmla="*/ 22 h 283"/>
              <a:gd name="T34" fmla="*/ 414 w 1222"/>
              <a:gd name="T35" fmla="*/ 2 h 283"/>
              <a:gd name="T36" fmla="*/ 430 w 1222"/>
              <a:gd name="T37" fmla="*/ 1 h 283"/>
              <a:gd name="T38" fmla="*/ 464 w 1222"/>
              <a:gd name="T39" fmla="*/ 22 h 283"/>
              <a:gd name="T40" fmla="*/ 480 w 1222"/>
              <a:gd name="T41" fmla="*/ 19 h 283"/>
              <a:gd name="T42" fmla="*/ 518 w 1222"/>
              <a:gd name="T43" fmla="*/ 4 h 283"/>
              <a:gd name="T44" fmla="*/ 540 w 1222"/>
              <a:gd name="T45" fmla="*/ 2 h 283"/>
              <a:gd name="T46" fmla="*/ 585 w 1222"/>
              <a:gd name="T47" fmla="*/ 18 h 283"/>
              <a:gd name="T48" fmla="*/ 602 w 1222"/>
              <a:gd name="T49" fmla="*/ 23 h 283"/>
              <a:gd name="T50" fmla="*/ 645 w 1222"/>
              <a:gd name="T51" fmla="*/ 1 h 283"/>
              <a:gd name="T52" fmla="*/ 669 w 1222"/>
              <a:gd name="T53" fmla="*/ 2 h 283"/>
              <a:gd name="T54" fmla="*/ 712 w 1222"/>
              <a:gd name="T55" fmla="*/ 20 h 283"/>
              <a:gd name="T56" fmla="*/ 735 w 1222"/>
              <a:gd name="T57" fmla="*/ 22 h 283"/>
              <a:gd name="T58" fmla="*/ 776 w 1222"/>
              <a:gd name="T59" fmla="*/ 2 h 283"/>
              <a:gd name="T60" fmla="*/ 798 w 1222"/>
              <a:gd name="T61" fmla="*/ 4 h 283"/>
              <a:gd name="T62" fmla="*/ 842 w 1222"/>
              <a:gd name="T63" fmla="*/ 20 h 283"/>
              <a:gd name="T64" fmla="*/ 867 w 1222"/>
              <a:gd name="T65" fmla="*/ 23 h 283"/>
              <a:gd name="T66" fmla="*/ 912 w 1222"/>
              <a:gd name="T67" fmla="*/ 2 h 283"/>
              <a:gd name="T68" fmla="*/ 934 w 1222"/>
              <a:gd name="T69" fmla="*/ 4 h 283"/>
              <a:gd name="T70" fmla="*/ 984 w 1222"/>
              <a:gd name="T71" fmla="*/ 24 h 283"/>
              <a:gd name="T72" fmla="*/ 1008 w 1222"/>
              <a:gd name="T73" fmla="*/ 24 h 283"/>
              <a:gd name="T74" fmla="*/ 1051 w 1222"/>
              <a:gd name="T75" fmla="*/ 4 h 283"/>
              <a:gd name="T76" fmla="*/ 1074 w 1222"/>
              <a:gd name="T77" fmla="*/ 1 h 283"/>
              <a:gd name="T78" fmla="*/ 1123 w 1222"/>
              <a:gd name="T79" fmla="*/ 22 h 283"/>
              <a:gd name="T80" fmla="*/ 1148 w 1222"/>
              <a:gd name="T81" fmla="*/ 22 h 283"/>
              <a:gd name="T82" fmla="*/ 1184 w 1222"/>
              <a:gd name="T83" fmla="*/ 4 h 283"/>
              <a:gd name="T84" fmla="*/ 1196 w 1222"/>
              <a:gd name="T85" fmla="*/ 4 h 283"/>
              <a:gd name="T86" fmla="*/ 1104 w 1222"/>
              <a:gd name="T87" fmla="*/ 242 h 283"/>
              <a:gd name="T88" fmla="*/ 735 w 1222"/>
              <a:gd name="T89" fmla="*/ 180 h 283"/>
              <a:gd name="T90" fmla="*/ 415 w 1222"/>
              <a:gd name="T91" fmla="*/ 181 h 283"/>
              <a:gd name="T92" fmla="*/ 93 w 1222"/>
              <a:gd name="T93" fmla="*/ 253 h 283"/>
              <a:gd name="T94" fmla="*/ 1 w 1222"/>
              <a:gd name="T95" fmla="*/ 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2" h="283">
                <a:moveTo>
                  <a:pt x="1" y="1"/>
                </a:moveTo>
                <a:lnTo>
                  <a:pt x="18" y="1"/>
                </a:lnTo>
                <a:lnTo>
                  <a:pt x="18" y="22"/>
                </a:lnTo>
                <a:lnTo>
                  <a:pt x="27" y="22"/>
                </a:lnTo>
                <a:lnTo>
                  <a:pt x="28" y="4"/>
                </a:lnTo>
                <a:lnTo>
                  <a:pt x="39" y="4"/>
                </a:lnTo>
                <a:lnTo>
                  <a:pt x="40" y="20"/>
                </a:lnTo>
                <a:lnTo>
                  <a:pt x="52" y="19"/>
                </a:lnTo>
                <a:lnTo>
                  <a:pt x="52" y="2"/>
                </a:lnTo>
                <a:lnTo>
                  <a:pt x="68" y="2"/>
                </a:lnTo>
                <a:lnTo>
                  <a:pt x="64" y="20"/>
                </a:lnTo>
                <a:lnTo>
                  <a:pt x="80" y="19"/>
                </a:lnTo>
                <a:lnTo>
                  <a:pt x="80" y="4"/>
                </a:lnTo>
                <a:lnTo>
                  <a:pt x="97" y="2"/>
                </a:lnTo>
                <a:lnTo>
                  <a:pt x="97" y="23"/>
                </a:lnTo>
                <a:lnTo>
                  <a:pt x="114" y="23"/>
                </a:lnTo>
                <a:lnTo>
                  <a:pt x="114" y="2"/>
                </a:lnTo>
                <a:lnTo>
                  <a:pt x="128" y="2"/>
                </a:lnTo>
                <a:lnTo>
                  <a:pt x="128" y="20"/>
                </a:lnTo>
                <a:lnTo>
                  <a:pt x="140" y="22"/>
                </a:lnTo>
                <a:lnTo>
                  <a:pt x="140" y="4"/>
                </a:lnTo>
                <a:lnTo>
                  <a:pt x="156" y="2"/>
                </a:lnTo>
                <a:lnTo>
                  <a:pt x="154" y="20"/>
                </a:lnTo>
                <a:lnTo>
                  <a:pt x="172" y="22"/>
                </a:lnTo>
                <a:lnTo>
                  <a:pt x="172" y="4"/>
                </a:lnTo>
                <a:lnTo>
                  <a:pt x="189" y="4"/>
                </a:lnTo>
                <a:lnTo>
                  <a:pt x="188" y="23"/>
                </a:lnTo>
                <a:lnTo>
                  <a:pt x="204" y="22"/>
                </a:lnTo>
                <a:lnTo>
                  <a:pt x="204" y="4"/>
                </a:lnTo>
                <a:lnTo>
                  <a:pt x="222" y="5"/>
                </a:lnTo>
                <a:lnTo>
                  <a:pt x="220" y="20"/>
                </a:lnTo>
                <a:lnTo>
                  <a:pt x="238" y="19"/>
                </a:lnTo>
                <a:lnTo>
                  <a:pt x="238" y="5"/>
                </a:lnTo>
                <a:lnTo>
                  <a:pt x="258" y="5"/>
                </a:lnTo>
                <a:lnTo>
                  <a:pt x="258" y="20"/>
                </a:lnTo>
                <a:lnTo>
                  <a:pt x="274" y="19"/>
                </a:lnTo>
                <a:lnTo>
                  <a:pt x="273" y="2"/>
                </a:lnTo>
                <a:lnTo>
                  <a:pt x="291" y="4"/>
                </a:lnTo>
                <a:lnTo>
                  <a:pt x="291" y="22"/>
                </a:lnTo>
                <a:lnTo>
                  <a:pt x="310" y="23"/>
                </a:lnTo>
                <a:lnTo>
                  <a:pt x="309" y="2"/>
                </a:lnTo>
                <a:lnTo>
                  <a:pt x="328" y="2"/>
                </a:lnTo>
                <a:lnTo>
                  <a:pt x="328" y="20"/>
                </a:lnTo>
                <a:lnTo>
                  <a:pt x="344" y="18"/>
                </a:lnTo>
                <a:lnTo>
                  <a:pt x="344" y="5"/>
                </a:lnTo>
                <a:lnTo>
                  <a:pt x="356" y="4"/>
                </a:lnTo>
                <a:lnTo>
                  <a:pt x="357" y="22"/>
                </a:lnTo>
                <a:lnTo>
                  <a:pt x="374" y="20"/>
                </a:lnTo>
                <a:lnTo>
                  <a:pt x="374" y="5"/>
                </a:lnTo>
                <a:lnTo>
                  <a:pt x="387" y="5"/>
                </a:lnTo>
                <a:lnTo>
                  <a:pt x="387" y="22"/>
                </a:lnTo>
                <a:lnTo>
                  <a:pt x="399" y="20"/>
                </a:lnTo>
                <a:lnTo>
                  <a:pt x="399" y="5"/>
                </a:lnTo>
                <a:lnTo>
                  <a:pt x="414" y="2"/>
                </a:lnTo>
                <a:lnTo>
                  <a:pt x="415" y="20"/>
                </a:lnTo>
                <a:lnTo>
                  <a:pt x="429" y="20"/>
                </a:lnTo>
                <a:lnTo>
                  <a:pt x="430" y="1"/>
                </a:lnTo>
                <a:lnTo>
                  <a:pt x="447" y="2"/>
                </a:lnTo>
                <a:lnTo>
                  <a:pt x="446" y="22"/>
                </a:lnTo>
                <a:lnTo>
                  <a:pt x="464" y="22"/>
                </a:lnTo>
                <a:lnTo>
                  <a:pt x="464" y="2"/>
                </a:lnTo>
                <a:lnTo>
                  <a:pt x="483" y="2"/>
                </a:lnTo>
                <a:lnTo>
                  <a:pt x="480" y="19"/>
                </a:lnTo>
                <a:lnTo>
                  <a:pt x="500" y="19"/>
                </a:lnTo>
                <a:lnTo>
                  <a:pt x="499" y="2"/>
                </a:lnTo>
                <a:lnTo>
                  <a:pt x="518" y="4"/>
                </a:lnTo>
                <a:lnTo>
                  <a:pt x="519" y="20"/>
                </a:lnTo>
                <a:lnTo>
                  <a:pt x="540" y="23"/>
                </a:lnTo>
                <a:lnTo>
                  <a:pt x="540" y="2"/>
                </a:lnTo>
                <a:lnTo>
                  <a:pt x="561" y="1"/>
                </a:lnTo>
                <a:lnTo>
                  <a:pt x="561" y="20"/>
                </a:lnTo>
                <a:lnTo>
                  <a:pt x="585" y="18"/>
                </a:lnTo>
                <a:lnTo>
                  <a:pt x="585" y="1"/>
                </a:lnTo>
                <a:lnTo>
                  <a:pt x="603" y="0"/>
                </a:lnTo>
                <a:lnTo>
                  <a:pt x="602" y="23"/>
                </a:lnTo>
                <a:lnTo>
                  <a:pt x="621" y="22"/>
                </a:lnTo>
                <a:lnTo>
                  <a:pt x="620" y="1"/>
                </a:lnTo>
                <a:lnTo>
                  <a:pt x="645" y="1"/>
                </a:lnTo>
                <a:lnTo>
                  <a:pt x="645" y="22"/>
                </a:lnTo>
                <a:lnTo>
                  <a:pt x="673" y="22"/>
                </a:lnTo>
                <a:lnTo>
                  <a:pt x="669" y="2"/>
                </a:lnTo>
                <a:lnTo>
                  <a:pt x="692" y="2"/>
                </a:lnTo>
                <a:lnTo>
                  <a:pt x="692" y="20"/>
                </a:lnTo>
                <a:lnTo>
                  <a:pt x="712" y="20"/>
                </a:lnTo>
                <a:lnTo>
                  <a:pt x="711" y="2"/>
                </a:lnTo>
                <a:lnTo>
                  <a:pt x="735" y="5"/>
                </a:lnTo>
                <a:lnTo>
                  <a:pt x="735" y="22"/>
                </a:lnTo>
                <a:lnTo>
                  <a:pt x="757" y="20"/>
                </a:lnTo>
                <a:lnTo>
                  <a:pt x="757" y="1"/>
                </a:lnTo>
                <a:lnTo>
                  <a:pt x="776" y="2"/>
                </a:lnTo>
                <a:lnTo>
                  <a:pt x="776" y="22"/>
                </a:lnTo>
                <a:lnTo>
                  <a:pt x="800" y="23"/>
                </a:lnTo>
                <a:lnTo>
                  <a:pt x="798" y="4"/>
                </a:lnTo>
                <a:lnTo>
                  <a:pt x="823" y="4"/>
                </a:lnTo>
                <a:lnTo>
                  <a:pt x="824" y="22"/>
                </a:lnTo>
                <a:lnTo>
                  <a:pt x="842" y="20"/>
                </a:lnTo>
                <a:lnTo>
                  <a:pt x="843" y="2"/>
                </a:lnTo>
                <a:lnTo>
                  <a:pt x="866" y="2"/>
                </a:lnTo>
                <a:lnTo>
                  <a:pt x="867" y="23"/>
                </a:lnTo>
                <a:lnTo>
                  <a:pt x="890" y="23"/>
                </a:lnTo>
                <a:lnTo>
                  <a:pt x="888" y="4"/>
                </a:lnTo>
                <a:lnTo>
                  <a:pt x="912" y="2"/>
                </a:lnTo>
                <a:lnTo>
                  <a:pt x="914" y="20"/>
                </a:lnTo>
                <a:lnTo>
                  <a:pt x="936" y="20"/>
                </a:lnTo>
                <a:lnTo>
                  <a:pt x="934" y="4"/>
                </a:lnTo>
                <a:lnTo>
                  <a:pt x="957" y="2"/>
                </a:lnTo>
                <a:lnTo>
                  <a:pt x="957" y="22"/>
                </a:lnTo>
                <a:lnTo>
                  <a:pt x="984" y="24"/>
                </a:lnTo>
                <a:lnTo>
                  <a:pt x="982" y="4"/>
                </a:lnTo>
                <a:lnTo>
                  <a:pt x="1008" y="2"/>
                </a:lnTo>
                <a:lnTo>
                  <a:pt x="1008" y="24"/>
                </a:lnTo>
                <a:lnTo>
                  <a:pt x="1030" y="22"/>
                </a:lnTo>
                <a:lnTo>
                  <a:pt x="1030" y="5"/>
                </a:lnTo>
                <a:lnTo>
                  <a:pt x="1051" y="4"/>
                </a:lnTo>
                <a:lnTo>
                  <a:pt x="1050" y="26"/>
                </a:lnTo>
                <a:lnTo>
                  <a:pt x="1074" y="22"/>
                </a:lnTo>
                <a:lnTo>
                  <a:pt x="1074" y="1"/>
                </a:lnTo>
                <a:lnTo>
                  <a:pt x="1099" y="1"/>
                </a:lnTo>
                <a:lnTo>
                  <a:pt x="1099" y="22"/>
                </a:lnTo>
                <a:lnTo>
                  <a:pt x="1123" y="22"/>
                </a:lnTo>
                <a:lnTo>
                  <a:pt x="1124" y="0"/>
                </a:lnTo>
                <a:lnTo>
                  <a:pt x="1152" y="4"/>
                </a:lnTo>
                <a:lnTo>
                  <a:pt x="1148" y="22"/>
                </a:lnTo>
                <a:lnTo>
                  <a:pt x="1167" y="19"/>
                </a:lnTo>
                <a:lnTo>
                  <a:pt x="1168" y="4"/>
                </a:lnTo>
                <a:lnTo>
                  <a:pt x="1184" y="4"/>
                </a:lnTo>
                <a:lnTo>
                  <a:pt x="1186" y="22"/>
                </a:lnTo>
                <a:lnTo>
                  <a:pt x="1196" y="22"/>
                </a:lnTo>
                <a:lnTo>
                  <a:pt x="1196" y="4"/>
                </a:lnTo>
                <a:lnTo>
                  <a:pt x="1220" y="2"/>
                </a:lnTo>
                <a:lnTo>
                  <a:pt x="1222" y="272"/>
                </a:lnTo>
                <a:lnTo>
                  <a:pt x="1104" y="242"/>
                </a:lnTo>
                <a:lnTo>
                  <a:pt x="1002" y="220"/>
                </a:lnTo>
                <a:lnTo>
                  <a:pt x="885" y="199"/>
                </a:lnTo>
                <a:lnTo>
                  <a:pt x="735" y="180"/>
                </a:lnTo>
                <a:lnTo>
                  <a:pt x="615" y="172"/>
                </a:lnTo>
                <a:lnTo>
                  <a:pt x="534" y="174"/>
                </a:lnTo>
                <a:lnTo>
                  <a:pt x="415" y="181"/>
                </a:lnTo>
                <a:lnTo>
                  <a:pt x="321" y="197"/>
                </a:lnTo>
                <a:lnTo>
                  <a:pt x="199" y="222"/>
                </a:lnTo>
                <a:lnTo>
                  <a:pt x="93" y="253"/>
                </a:lnTo>
                <a:lnTo>
                  <a:pt x="33" y="270"/>
                </a:lnTo>
                <a:lnTo>
                  <a:pt x="0" y="283"/>
                </a:lnTo>
                <a:lnTo>
                  <a:pt x="1" y="1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5524501" y="4664075"/>
            <a:ext cx="157163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9708" name="Freeform 12" descr="Medium wood"/>
          <p:cNvSpPr>
            <a:spLocks/>
          </p:cNvSpPr>
          <p:nvPr/>
        </p:nvSpPr>
        <p:spPr bwMode="auto">
          <a:xfrm>
            <a:off x="5522913" y="4662488"/>
            <a:ext cx="158750" cy="265112"/>
          </a:xfrm>
          <a:custGeom>
            <a:avLst/>
            <a:gdLst>
              <a:gd name="T0" fmla="*/ 0 w 81"/>
              <a:gd name="T1" fmla="*/ 110 h 127"/>
              <a:gd name="T2" fmla="*/ 0 w 81"/>
              <a:gd name="T3" fmla="*/ 39 h 127"/>
              <a:gd name="T4" fmla="*/ 6 w 81"/>
              <a:gd name="T5" fmla="*/ 18 h 127"/>
              <a:gd name="T6" fmla="*/ 25 w 81"/>
              <a:gd name="T7" fmla="*/ 3 h 127"/>
              <a:gd name="T8" fmla="*/ 47 w 81"/>
              <a:gd name="T9" fmla="*/ 0 h 127"/>
              <a:gd name="T10" fmla="*/ 65 w 81"/>
              <a:gd name="T11" fmla="*/ 8 h 127"/>
              <a:gd name="T12" fmla="*/ 81 w 81"/>
              <a:gd name="T13" fmla="*/ 28 h 127"/>
              <a:gd name="T14" fmla="*/ 81 w 81"/>
              <a:gd name="T15" fmla="*/ 50 h 127"/>
              <a:gd name="T16" fmla="*/ 81 w 81"/>
              <a:gd name="T17" fmla="*/ 127 h 127"/>
              <a:gd name="T18" fmla="*/ 31 w 81"/>
              <a:gd name="T19" fmla="*/ 118 h 127"/>
              <a:gd name="T20" fmla="*/ 0 w 81"/>
              <a:gd name="T21" fmla="*/ 11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127">
                <a:moveTo>
                  <a:pt x="0" y="110"/>
                </a:moveTo>
                <a:lnTo>
                  <a:pt x="0" y="39"/>
                </a:lnTo>
                <a:lnTo>
                  <a:pt x="6" y="18"/>
                </a:lnTo>
                <a:lnTo>
                  <a:pt x="25" y="3"/>
                </a:lnTo>
                <a:lnTo>
                  <a:pt x="47" y="0"/>
                </a:lnTo>
                <a:lnTo>
                  <a:pt x="65" y="8"/>
                </a:lnTo>
                <a:lnTo>
                  <a:pt x="81" y="28"/>
                </a:lnTo>
                <a:lnTo>
                  <a:pt x="81" y="50"/>
                </a:lnTo>
                <a:lnTo>
                  <a:pt x="81" y="127"/>
                </a:lnTo>
                <a:lnTo>
                  <a:pt x="31" y="118"/>
                </a:lnTo>
                <a:lnTo>
                  <a:pt x="0" y="11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29709" name="Picture 13" descr="running-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4" y="4897439"/>
            <a:ext cx="496887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2" name="Freeform 16" descr="Sand"/>
          <p:cNvSpPr>
            <a:spLocks/>
          </p:cNvSpPr>
          <p:nvPr/>
        </p:nvSpPr>
        <p:spPr bwMode="auto">
          <a:xfrm>
            <a:off x="1498600" y="4794250"/>
            <a:ext cx="9169400" cy="2076450"/>
          </a:xfrm>
          <a:custGeom>
            <a:avLst/>
            <a:gdLst>
              <a:gd name="T0" fmla="*/ 16 w 5776"/>
              <a:gd name="T1" fmla="*/ 658 h 1308"/>
              <a:gd name="T2" fmla="*/ 748 w 5776"/>
              <a:gd name="T3" fmla="*/ 370 h 1308"/>
              <a:gd name="T4" fmla="*/ 1316 w 5776"/>
              <a:gd name="T5" fmla="*/ 156 h 1308"/>
              <a:gd name="T6" fmla="*/ 1678 w 5776"/>
              <a:gd name="T7" fmla="*/ 49 h 1308"/>
              <a:gd name="T8" fmla="*/ 2065 w 5776"/>
              <a:gd name="T9" fmla="*/ 0 h 1308"/>
              <a:gd name="T10" fmla="*/ 2443 w 5776"/>
              <a:gd name="T11" fmla="*/ 41 h 1308"/>
              <a:gd name="T12" fmla="*/ 2863 w 5776"/>
              <a:gd name="T13" fmla="*/ 140 h 1308"/>
              <a:gd name="T14" fmla="*/ 3283 w 5776"/>
              <a:gd name="T15" fmla="*/ 263 h 1308"/>
              <a:gd name="T16" fmla="*/ 3768 w 5776"/>
              <a:gd name="T17" fmla="*/ 420 h 1308"/>
              <a:gd name="T18" fmla="*/ 4171 w 5776"/>
              <a:gd name="T19" fmla="*/ 535 h 1308"/>
              <a:gd name="T20" fmla="*/ 4624 w 5776"/>
              <a:gd name="T21" fmla="*/ 625 h 1308"/>
              <a:gd name="T22" fmla="*/ 5562 w 5776"/>
              <a:gd name="T23" fmla="*/ 740 h 1308"/>
              <a:gd name="T24" fmla="*/ 5768 w 5776"/>
              <a:gd name="T25" fmla="*/ 749 h 1308"/>
              <a:gd name="T26" fmla="*/ 5776 w 5776"/>
              <a:gd name="T27" fmla="*/ 1308 h 1308"/>
              <a:gd name="T28" fmla="*/ 0 w 5776"/>
              <a:gd name="T29" fmla="*/ 1308 h 1308"/>
              <a:gd name="T30" fmla="*/ 16 w 5776"/>
              <a:gd name="T31" fmla="*/ 658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76" h="1308">
                <a:moveTo>
                  <a:pt x="16" y="658"/>
                </a:moveTo>
                <a:lnTo>
                  <a:pt x="748" y="370"/>
                </a:lnTo>
                <a:lnTo>
                  <a:pt x="1316" y="156"/>
                </a:lnTo>
                <a:lnTo>
                  <a:pt x="1678" y="49"/>
                </a:lnTo>
                <a:lnTo>
                  <a:pt x="2065" y="0"/>
                </a:lnTo>
                <a:lnTo>
                  <a:pt x="2443" y="41"/>
                </a:lnTo>
                <a:lnTo>
                  <a:pt x="2863" y="140"/>
                </a:lnTo>
                <a:lnTo>
                  <a:pt x="3283" y="263"/>
                </a:lnTo>
                <a:lnTo>
                  <a:pt x="3768" y="420"/>
                </a:lnTo>
                <a:lnTo>
                  <a:pt x="4171" y="535"/>
                </a:lnTo>
                <a:lnTo>
                  <a:pt x="4624" y="625"/>
                </a:lnTo>
                <a:lnTo>
                  <a:pt x="5562" y="740"/>
                </a:lnTo>
                <a:lnTo>
                  <a:pt x="5768" y="749"/>
                </a:lnTo>
                <a:lnTo>
                  <a:pt x="5776" y="1308"/>
                </a:lnTo>
                <a:lnTo>
                  <a:pt x="0" y="1308"/>
                </a:lnTo>
                <a:lnTo>
                  <a:pt x="16" y="658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9713" name="AutoShape 17" descr="Parchment"/>
          <p:cNvSpPr>
            <a:spLocks noChangeArrowheads="1"/>
          </p:cNvSpPr>
          <p:nvPr/>
        </p:nvSpPr>
        <p:spPr bwMode="auto">
          <a:xfrm>
            <a:off x="7677150" y="3429001"/>
            <a:ext cx="2051050" cy="1325563"/>
          </a:xfrm>
          <a:prstGeom prst="wedgeEllipseCallout">
            <a:avLst>
              <a:gd name="adj1" fmla="val -43731"/>
              <a:gd name="adj2" fmla="val 6413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你的神作王了！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3208338" y="4427538"/>
            <a:ext cx="627062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111454" y="3611564"/>
            <a:ext cx="110799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荒凉的</a:t>
            </a: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锡安城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351464" y="4089401"/>
            <a:ext cx="33972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275138" y="37258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守望者</a:t>
            </a:r>
          </a:p>
        </p:txBody>
      </p:sp>
    </p:spTree>
    <p:extLst>
      <p:ext uri="{BB962C8B-B14F-4D97-AF65-F5344CB8AC3E}">
        <p14:creationId xmlns:p14="http://schemas.microsoft.com/office/powerpoint/2010/main" val="2848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7" name="Freeform 31" descr="Newsprint"/>
          <p:cNvSpPr>
            <a:spLocks/>
          </p:cNvSpPr>
          <p:nvPr/>
        </p:nvSpPr>
        <p:spPr bwMode="auto">
          <a:xfrm>
            <a:off x="9823450" y="4527551"/>
            <a:ext cx="846138" cy="366713"/>
          </a:xfrm>
          <a:custGeom>
            <a:avLst/>
            <a:gdLst>
              <a:gd name="T0" fmla="*/ 3 w 533"/>
              <a:gd name="T1" fmla="*/ 0 h 231"/>
              <a:gd name="T2" fmla="*/ 24 w 533"/>
              <a:gd name="T3" fmla="*/ 0 h 231"/>
              <a:gd name="T4" fmla="*/ 24 w 533"/>
              <a:gd name="T5" fmla="*/ 28 h 231"/>
              <a:gd name="T6" fmla="*/ 35 w 533"/>
              <a:gd name="T7" fmla="*/ 28 h 231"/>
              <a:gd name="T8" fmla="*/ 37 w 533"/>
              <a:gd name="T9" fmla="*/ 4 h 231"/>
              <a:gd name="T10" fmla="*/ 50 w 533"/>
              <a:gd name="T11" fmla="*/ 4 h 231"/>
              <a:gd name="T12" fmla="*/ 51 w 533"/>
              <a:gd name="T13" fmla="*/ 25 h 231"/>
              <a:gd name="T14" fmla="*/ 66 w 533"/>
              <a:gd name="T15" fmla="*/ 24 h 231"/>
              <a:gd name="T16" fmla="*/ 66 w 533"/>
              <a:gd name="T17" fmla="*/ 2 h 231"/>
              <a:gd name="T18" fmla="*/ 86 w 533"/>
              <a:gd name="T19" fmla="*/ 2 h 231"/>
              <a:gd name="T20" fmla="*/ 81 w 533"/>
              <a:gd name="T21" fmla="*/ 25 h 231"/>
              <a:gd name="T22" fmla="*/ 101 w 533"/>
              <a:gd name="T23" fmla="*/ 24 h 231"/>
              <a:gd name="T24" fmla="*/ 101 w 533"/>
              <a:gd name="T25" fmla="*/ 4 h 231"/>
              <a:gd name="T26" fmla="*/ 122 w 533"/>
              <a:gd name="T27" fmla="*/ 2 h 231"/>
              <a:gd name="T28" fmla="*/ 122 w 533"/>
              <a:gd name="T29" fmla="*/ 29 h 231"/>
              <a:gd name="T30" fmla="*/ 143 w 533"/>
              <a:gd name="T31" fmla="*/ 29 h 231"/>
              <a:gd name="T32" fmla="*/ 143 w 533"/>
              <a:gd name="T33" fmla="*/ 2 h 231"/>
              <a:gd name="T34" fmla="*/ 160 w 533"/>
              <a:gd name="T35" fmla="*/ 2 h 231"/>
              <a:gd name="T36" fmla="*/ 160 w 533"/>
              <a:gd name="T37" fmla="*/ 25 h 231"/>
              <a:gd name="T38" fmla="*/ 175 w 533"/>
              <a:gd name="T39" fmla="*/ 28 h 231"/>
              <a:gd name="T40" fmla="*/ 175 w 533"/>
              <a:gd name="T41" fmla="*/ 4 h 231"/>
              <a:gd name="T42" fmla="*/ 195 w 533"/>
              <a:gd name="T43" fmla="*/ 2 h 231"/>
              <a:gd name="T44" fmla="*/ 192 w 533"/>
              <a:gd name="T45" fmla="*/ 25 h 231"/>
              <a:gd name="T46" fmla="*/ 215 w 533"/>
              <a:gd name="T47" fmla="*/ 28 h 231"/>
              <a:gd name="T48" fmla="*/ 215 w 533"/>
              <a:gd name="T49" fmla="*/ 4 h 231"/>
              <a:gd name="T50" fmla="*/ 236 w 533"/>
              <a:gd name="T51" fmla="*/ 4 h 231"/>
              <a:gd name="T52" fmla="*/ 234 w 533"/>
              <a:gd name="T53" fmla="*/ 29 h 231"/>
              <a:gd name="T54" fmla="*/ 254 w 533"/>
              <a:gd name="T55" fmla="*/ 28 h 231"/>
              <a:gd name="T56" fmla="*/ 254 w 533"/>
              <a:gd name="T57" fmla="*/ 4 h 231"/>
              <a:gd name="T58" fmla="*/ 276 w 533"/>
              <a:gd name="T59" fmla="*/ 6 h 231"/>
              <a:gd name="T60" fmla="*/ 274 w 533"/>
              <a:gd name="T61" fmla="*/ 25 h 231"/>
              <a:gd name="T62" fmla="*/ 296 w 533"/>
              <a:gd name="T63" fmla="*/ 24 h 231"/>
              <a:gd name="T64" fmla="*/ 296 w 533"/>
              <a:gd name="T65" fmla="*/ 6 h 231"/>
              <a:gd name="T66" fmla="*/ 321 w 533"/>
              <a:gd name="T67" fmla="*/ 6 h 231"/>
              <a:gd name="T68" fmla="*/ 321 w 533"/>
              <a:gd name="T69" fmla="*/ 25 h 231"/>
              <a:gd name="T70" fmla="*/ 341 w 533"/>
              <a:gd name="T71" fmla="*/ 24 h 231"/>
              <a:gd name="T72" fmla="*/ 339 w 533"/>
              <a:gd name="T73" fmla="*/ 2 h 231"/>
              <a:gd name="T74" fmla="*/ 362 w 533"/>
              <a:gd name="T75" fmla="*/ 4 h 231"/>
              <a:gd name="T76" fmla="*/ 362 w 533"/>
              <a:gd name="T77" fmla="*/ 28 h 231"/>
              <a:gd name="T78" fmla="*/ 385 w 533"/>
              <a:gd name="T79" fmla="*/ 29 h 231"/>
              <a:gd name="T80" fmla="*/ 384 w 533"/>
              <a:gd name="T81" fmla="*/ 2 h 231"/>
              <a:gd name="T82" fmla="*/ 407 w 533"/>
              <a:gd name="T83" fmla="*/ 2 h 231"/>
              <a:gd name="T84" fmla="*/ 407 w 533"/>
              <a:gd name="T85" fmla="*/ 25 h 231"/>
              <a:gd name="T86" fmla="*/ 427 w 533"/>
              <a:gd name="T87" fmla="*/ 23 h 231"/>
              <a:gd name="T88" fmla="*/ 427 w 533"/>
              <a:gd name="T89" fmla="*/ 6 h 231"/>
              <a:gd name="T90" fmla="*/ 442 w 533"/>
              <a:gd name="T91" fmla="*/ 4 h 231"/>
              <a:gd name="T92" fmla="*/ 443 w 533"/>
              <a:gd name="T93" fmla="*/ 28 h 231"/>
              <a:gd name="T94" fmla="*/ 464 w 533"/>
              <a:gd name="T95" fmla="*/ 25 h 231"/>
              <a:gd name="T96" fmla="*/ 464 w 533"/>
              <a:gd name="T97" fmla="*/ 6 h 231"/>
              <a:gd name="T98" fmla="*/ 480 w 533"/>
              <a:gd name="T99" fmla="*/ 6 h 231"/>
              <a:gd name="T100" fmla="*/ 480 w 533"/>
              <a:gd name="T101" fmla="*/ 28 h 231"/>
              <a:gd name="T102" fmla="*/ 495 w 533"/>
              <a:gd name="T103" fmla="*/ 25 h 231"/>
              <a:gd name="T104" fmla="*/ 495 w 533"/>
              <a:gd name="T105" fmla="*/ 6 h 231"/>
              <a:gd name="T106" fmla="*/ 514 w 533"/>
              <a:gd name="T107" fmla="*/ 2 h 231"/>
              <a:gd name="T108" fmla="*/ 515 w 533"/>
              <a:gd name="T109" fmla="*/ 25 h 231"/>
              <a:gd name="T110" fmla="*/ 532 w 533"/>
              <a:gd name="T111" fmla="*/ 25 h 231"/>
              <a:gd name="T112" fmla="*/ 533 w 533"/>
              <a:gd name="T113" fmla="*/ 185 h 231"/>
              <a:gd name="T114" fmla="*/ 405 w 533"/>
              <a:gd name="T115" fmla="*/ 185 h 231"/>
              <a:gd name="T116" fmla="*/ 233 w 533"/>
              <a:gd name="T117" fmla="*/ 204 h 231"/>
              <a:gd name="T118" fmla="*/ 0 w 533"/>
              <a:gd name="T119" fmla="*/ 231 h 231"/>
              <a:gd name="T120" fmla="*/ 3 w 533"/>
              <a:gd name="T121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3" h="231">
                <a:moveTo>
                  <a:pt x="3" y="0"/>
                </a:moveTo>
                <a:lnTo>
                  <a:pt x="24" y="0"/>
                </a:lnTo>
                <a:lnTo>
                  <a:pt x="24" y="28"/>
                </a:lnTo>
                <a:lnTo>
                  <a:pt x="35" y="28"/>
                </a:lnTo>
                <a:lnTo>
                  <a:pt x="37" y="4"/>
                </a:lnTo>
                <a:lnTo>
                  <a:pt x="50" y="4"/>
                </a:lnTo>
                <a:lnTo>
                  <a:pt x="51" y="25"/>
                </a:lnTo>
                <a:lnTo>
                  <a:pt x="66" y="24"/>
                </a:lnTo>
                <a:lnTo>
                  <a:pt x="66" y="2"/>
                </a:lnTo>
                <a:lnTo>
                  <a:pt x="86" y="2"/>
                </a:lnTo>
                <a:lnTo>
                  <a:pt x="81" y="25"/>
                </a:lnTo>
                <a:lnTo>
                  <a:pt x="101" y="24"/>
                </a:lnTo>
                <a:lnTo>
                  <a:pt x="101" y="4"/>
                </a:lnTo>
                <a:lnTo>
                  <a:pt x="122" y="2"/>
                </a:lnTo>
                <a:lnTo>
                  <a:pt x="122" y="29"/>
                </a:lnTo>
                <a:lnTo>
                  <a:pt x="143" y="29"/>
                </a:lnTo>
                <a:lnTo>
                  <a:pt x="143" y="2"/>
                </a:lnTo>
                <a:lnTo>
                  <a:pt x="160" y="2"/>
                </a:lnTo>
                <a:lnTo>
                  <a:pt x="160" y="25"/>
                </a:lnTo>
                <a:lnTo>
                  <a:pt x="175" y="28"/>
                </a:lnTo>
                <a:lnTo>
                  <a:pt x="175" y="4"/>
                </a:lnTo>
                <a:lnTo>
                  <a:pt x="195" y="2"/>
                </a:lnTo>
                <a:lnTo>
                  <a:pt x="192" y="25"/>
                </a:lnTo>
                <a:lnTo>
                  <a:pt x="215" y="28"/>
                </a:lnTo>
                <a:lnTo>
                  <a:pt x="215" y="4"/>
                </a:lnTo>
                <a:lnTo>
                  <a:pt x="236" y="4"/>
                </a:lnTo>
                <a:lnTo>
                  <a:pt x="234" y="29"/>
                </a:lnTo>
                <a:lnTo>
                  <a:pt x="254" y="28"/>
                </a:lnTo>
                <a:lnTo>
                  <a:pt x="254" y="4"/>
                </a:lnTo>
                <a:lnTo>
                  <a:pt x="276" y="6"/>
                </a:lnTo>
                <a:lnTo>
                  <a:pt x="274" y="25"/>
                </a:lnTo>
                <a:lnTo>
                  <a:pt x="296" y="24"/>
                </a:lnTo>
                <a:lnTo>
                  <a:pt x="296" y="6"/>
                </a:lnTo>
                <a:lnTo>
                  <a:pt x="321" y="6"/>
                </a:lnTo>
                <a:lnTo>
                  <a:pt x="321" y="25"/>
                </a:lnTo>
                <a:lnTo>
                  <a:pt x="341" y="24"/>
                </a:lnTo>
                <a:lnTo>
                  <a:pt x="339" y="2"/>
                </a:lnTo>
                <a:lnTo>
                  <a:pt x="362" y="4"/>
                </a:lnTo>
                <a:lnTo>
                  <a:pt x="362" y="28"/>
                </a:lnTo>
                <a:lnTo>
                  <a:pt x="385" y="29"/>
                </a:lnTo>
                <a:lnTo>
                  <a:pt x="384" y="2"/>
                </a:lnTo>
                <a:lnTo>
                  <a:pt x="407" y="2"/>
                </a:lnTo>
                <a:lnTo>
                  <a:pt x="407" y="25"/>
                </a:lnTo>
                <a:lnTo>
                  <a:pt x="427" y="23"/>
                </a:lnTo>
                <a:lnTo>
                  <a:pt x="427" y="6"/>
                </a:lnTo>
                <a:lnTo>
                  <a:pt x="442" y="4"/>
                </a:lnTo>
                <a:lnTo>
                  <a:pt x="443" y="28"/>
                </a:lnTo>
                <a:lnTo>
                  <a:pt x="464" y="25"/>
                </a:lnTo>
                <a:lnTo>
                  <a:pt x="464" y="6"/>
                </a:lnTo>
                <a:lnTo>
                  <a:pt x="480" y="6"/>
                </a:lnTo>
                <a:lnTo>
                  <a:pt x="480" y="28"/>
                </a:lnTo>
                <a:lnTo>
                  <a:pt x="495" y="25"/>
                </a:lnTo>
                <a:lnTo>
                  <a:pt x="495" y="6"/>
                </a:lnTo>
                <a:lnTo>
                  <a:pt x="514" y="2"/>
                </a:lnTo>
                <a:lnTo>
                  <a:pt x="515" y="25"/>
                </a:lnTo>
                <a:lnTo>
                  <a:pt x="532" y="25"/>
                </a:lnTo>
                <a:lnTo>
                  <a:pt x="533" y="185"/>
                </a:lnTo>
                <a:lnTo>
                  <a:pt x="405" y="185"/>
                </a:lnTo>
                <a:lnTo>
                  <a:pt x="233" y="204"/>
                </a:lnTo>
                <a:lnTo>
                  <a:pt x="0" y="231"/>
                </a:lnTo>
                <a:lnTo>
                  <a:pt x="3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34839" name="Picture 23" descr="16254280-one-caucasian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183064"/>
            <a:ext cx="406400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40" name="Freeform 24" descr="Newsprint"/>
          <p:cNvSpPr>
            <a:spLocks/>
          </p:cNvSpPr>
          <p:nvPr/>
        </p:nvSpPr>
        <p:spPr bwMode="auto">
          <a:xfrm>
            <a:off x="3657601" y="4454526"/>
            <a:ext cx="2397125" cy="588963"/>
          </a:xfrm>
          <a:custGeom>
            <a:avLst/>
            <a:gdLst>
              <a:gd name="T0" fmla="*/ 18 w 1222"/>
              <a:gd name="T1" fmla="*/ 22 h 283"/>
              <a:gd name="T2" fmla="*/ 39 w 1222"/>
              <a:gd name="T3" fmla="*/ 4 h 283"/>
              <a:gd name="T4" fmla="*/ 52 w 1222"/>
              <a:gd name="T5" fmla="*/ 2 h 283"/>
              <a:gd name="T6" fmla="*/ 80 w 1222"/>
              <a:gd name="T7" fmla="*/ 19 h 283"/>
              <a:gd name="T8" fmla="*/ 97 w 1222"/>
              <a:gd name="T9" fmla="*/ 23 h 283"/>
              <a:gd name="T10" fmla="*/ 128 w 1222"/>
              <a:gd name="T11" fmla="*/ 2 h 283"/>
              <a:gd name="T12" fmla="*/ 140 w 1222"/>
              <a:gd name="T13" fmla="*/ 4 h 283"/>
              <a:gd name="T14" fmla="*/ 172 w 1222"/>
              <a:gd name="T15" fmla="*/ 22 h 283"/>
              <a:gd name="T16" fmla="*/ 188 w 1222"/>
              <a:gd name="T17" fmla="*/ 23 h 283"/>
              <a:gd name="T18" fmla="*/ 222 w 1222"/>
              <a:gd name="T19" fmla="*/ 5 h 283"/>
              <a:gd name="T20" fmla="*/ 238 w 1222"/>
              <a:gd name="T21" fmla="*/ 5 h 283"/>
              <a:gd name="T22" fmla="*/ 274 w 1222"/>
              <a:gd name="T23" fmla="*/ 19 h 283"/>
              <a:gd name="T24" fmla="*/ 291 w 1222"/>
              <a:gd name="T25" fmla="*/ 22 h 283"/>
              <a:gd name="T26" fmla="*/ 328 w 1222"/>
              <a:gd name="T27" fmla="*/ 2 h 283"/>
              <a:gd name="T28" fmla="*/ 344 w 1222"/>
              <a:gd name="T29" fmla="*/ 5 h 283"/>
              <a:gd name="T30" fmla="*/ 374 w 1222"/>
              <a:gd name="T31" fmla="*/ 20 h 283"/>
              <a:gd name="T32" fmla="*/ 387 w 1222"/>
              <a:gd name="T33" fmla="*/ 22 h 283"/>
              <a:gd name="T34" fmla="*/ 414 w 1222"/>
              <a:gd name="T35" fmla="*/ 2 h 283"/>
              <a:gd name="T36" fmla="*/ 430 w 1222"/>
              <a:gd name="T37" fmla="*/ 1 h 283"/>
              <a:gd name="T38" fmla="*/ 464 w 1222"/>
              <a:gd name="T39" fmla="*/ 22 h 283"/>
              <a:gd name="T40" fmla="*/ 480 w 1222"/>
              <a:gd name="T41" fmla="*/ 19 h 283"/>
              <a:gd name="T42" fmla="*/ 518 w 1222"/>
              <a:gd name="T43" fmla="*/ 4 h 283"/>
              <a:gd name="T44" fmla="*/ 540 w 1222"/>
              <a:gd name="T45" fmla="*/ 2 h 283"/>
              <a:gd name="T46" fmla="*/ 585 w 1222"/>
              <a:gd name="T47" fmla="*/ 18 h 283"/>
              <a:gd name="T48" fmla="*/ 602 w 1222"/>
              <a:gd name="T49" fmla="*/ 23 h 283"/>
              <a:gd name="T50" fmla="*/ 645 w 1222"/>
              <a:gd name="T51" fmla="*/ 1 h 283"/>
              <a:gd name="T52" fmla="*/ 669 w 1222"/>
              <a:gd name="T53" fmla="*/ 2 h 283"/>
              <a:gd name="T54" fmla="*/ 712 w 1222"/>
              <a:gd name="T55" fmla="*/ 20 h 283"/>
              <a:gd name="T56" fmla="*/ 735 w 1222"/>
              <a:gd name="T57" fmla="*/ 22 h 283"/>
              <a:gd name="T58" fmla="*/ 776 w 1222"/>
              <a:gd name="T59" fmla="*/ 2 h 283"/>
              <a:gd name="T60" fmla="*/ 798 w 1222"/>
              <a:gd name="T61" fmla="*/ 4 h 283"/>
              <a:gd name="T62" fmla="*/ 842 w 1222"/>
              <a:gd name="T63" fmla="*/ 20 h 283"/>
              <a:gd name="T64" fmla="*/ 867 w 1222"/>
              <a:gd name="T65" fmla="*/ 23 h 283"/>
              <a:gd name="T66" fmla="*/ 912 w 1222"/>
              <a:gd name="T67" fmla="*/ 2 h 283"/>
              <a:gd name="T68" fmla="*/ 934 w 1222"/>
              <a:gd name="T69" fmla="*/ 4 h 283"/>
              <a:gd name="T70" fmla="*/ 984 w 1222"/>
              <a:gd name="T71" fmla="*/ 24 h 283"/>
              <a:gd name="T72" fmla="*/ 1008 w 1222"/>
              <a:gd name="T73" fmla="*/ 24 h 283"/>
              <a:gd name="T74" fmla="*/ 1051 w 1222"/>
              <a:gd name="T75" fmla="*/ 4 h 283"/>
              <a:gd name="T76" fmla="*/ 1074 w 1222"/>
              <a:gd name="T77" fmla="*/ 1 h 283"/>
              <a:gd name="T78" fmla="*/ 1123 w 1222"/>
              <a:gd name="T79" fmla="*/ 22 h 283"/>
              <a:gd name="T80" fmla="*/ 1148 w 1222"/>
              <a:gd name="T81" fmla="*/ 22 h 283"/>
              <a:gd name="T82" fmla="*/ 1184 w 1222"/>
              <a:gd name="T83" fmla="*/ 4 h 283"/>
              <a:gd name="T84" fmla="*/ 1196 w 1222"/>
              <a:gd name="T85" fmla="*/ 4 h 283"/>
              <a:gd name="T86" fmla="*/ 1104 w 1222"/>
              <a:gd name="T87" fmla="*/ 242 h 283"/>
              <a:gd name="T88" fmla="*/ 735 w 1222"/>
              <a:gd name="T89" fmla="*/ 180 h 283"/>
              <a:gd name="T90" fmla="*/ 415 w 1222"/>
              <a:gd name="T91" fmla="*/ 181 h 283"/>
              <a:gd name="T92" fmla="*/ 93 w 1222"/>
              <a:gd name="T93" fmla="*/ 253 h 283"/>
              <a:gd name="T94" fmla="*/ 1 w 1222"/>
              <a:gd name="T95" fmla="*/ 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2" h="283">
                <a:moveTo>
                  <a:pt x="1" y="1"/>
                </a:moveTo>
                <a:lnTo>
                  <a:pt x="18" y="1"/>
                </a:lnTo>
                <a:lnTo>
                  <a:pt x="18" y="22"/>
                </a:lnTo>
                <a:lnTo>
                  <a:pt x="27" y="22"/>
                </a:lnTo>
                <a:lnTo>
                  <a:pt x="28" y="4"/>
                </a:lnTo>
                <a:lnTo>
                  <a:pt x="39" y="4"/>
                </a:lnTo>
                <a:lnTo>
                  <a:pt x="40" y="20"/>
                </a:lnTo>
                <a:lnTo>
                  <a:pt x="52" y="19"/>
                </a:lnTo>
                <a:lnTo>
                  <a:pt x="52" y="2"/>
                </a:lnTo>
                <a:lnTo>
                  <a:pt x="68" y="2"/>
                </a:lnTo>
                <a:lnTo>
                  <a:pt x="64" y="20"/>
                </a:lnTo>
                <a:lnTo>
                  <a:pt x="80" y="19"/>
                </a:lnTo>
                <a:lnTo>
                  <a:pt x="80" y="4"/>
                </a:lnTo>
                <a:lnTo>
                  <a:pt x="97" y="2"/>
                </a:lnTo>
                <a:lnTo>
                  <a:pt x="97" y="23"/>
                </a:lnTo>
                <a:lnTo>
                  <a:pt x="114" y="23"/>
                </a:lnTo>
                <a:lnTo>
                  <a:pt x="114" y="2"/>
                </a:lnTo>
                <a:lnTo>
                  <a:pt x="128" y="2"/>
                </a:lnTo>
                <a:lnTo>
                  <a:pt x="128" y="20"/>
                </a:lnTo>
                <a:lnTo>
                  <a:pt x="140" y="22"/>
                </a:lnTo>
                <a:lnTo>
                  <a:pt x="140" y="4"/>
                </a:lnTo>
                <a:lnTo>
                  <a:pt x="156" y="2"/>
                </a:lnTo>
                <a:lnTo>
                  <a:pt x="154" y="20"/>
                </a:lnTo>
                <a:lnTo>
                  <a:pt x="172" y="22"/>
                </a:lnTo>
                <a:lnTo>
                  <a:pt x="172" y="4"/>
                </a:lnTo>
                <a:lnTo>
                  <a:pt x="189" y="4"/>
                </a:lnTo>
                <a:lnTo>
                  <a:pt x="188" y="23"/>
                </a:lnTo>
                <a:lnTo>
                  <a:pt x="204" y="22"/>
                </a:lnTo>
                <a:lnTo>
                  <a:pt x="204" y="4"/>
                </a:lnTo>
                <a:lnTo>
                  <a:pt x="222" y="5"/>
                </a:lnTo>
                <a:lnTo>
                  <a:pt x="220" y="20"/>
                </a:lnTo>
                <a:lnTo>
                  <a:pt x="238" y="19"/>
                </a:lnTo>
                <a:lnTo>
                  <a:pt x="238" y="5"/>
                </a:lnTo>
                <a:lnTo>
                  <a:pt x="258" y="5"/>
                </a:lnTo>
                <a:lnTo>
                  <a:pt x="258" y="20"/>
                </a:lnTo>
                <a:lnTo>
                  <a:pt x="274" y="19"/>
                </a:lnTo>
                <a:lnTo>
                  <a:pt x="273" y="2"/>
                </a:lnTo>
                <a:lnTo>
                  <a:pt x="291" y="4"/>
                </a:lnTo>
                <a:lnTo>
                  <a:pt x="291" y="22"/>
                </a:lnTo>
                <a:lnTo>
                  <a:pt x="310" y="23"/>
                </a:lnTo>
                <a:lnTo>
                  <a:pt x="309" y="2"/>
                </a:lnTo>
                <a:lnTo>
                  <a:pt x="328" y="2"/>
                </a:lnTo>
                <a:lnTo>
                  <a:pt x="328" y="20"/>
                </a:lnTo>
                <a:lnTo>
                  <a:pt x="344" y="18"/>
                </a:lnTo>
                <a:lnTo>
                  <a:pt x="344" y="5"/>
                </a:lnTo>
                <a:lnTo>
                  <a:pt x="356" y="4"/>
                </a:lnTo>
                <a:lnTo>
                  <a:pt x="357" y="22"/>
                </a:lnTo>
                <a:lnTo>
                  <a:pt x="374" y="20"/>
                </a:lnTo>
                <a:lnTo>
                  <a:pt x="374" y="5"/>
                </a:lnTo>
                <a:lnTo>
                  <a:pt x="387" y="5"/>
                </a:lnTo>
                <a:lnTo>
                  <a:pt x="387" y="22"/>
                </a:lnTo>
                <a:lnTo>
                  <a:pt x="399" y="20"/>
                </a:lnTo>
                <a:lnTo>
                  <a:pt x="399" y="5"/>
                </a:lnTo>
                <a:lnTo>
                  <a:pt x="414" y="2"/>
                </a:lnTo>
                <a:lnTo>
                  <a:pt x="415" y="20"/>
                </a:lnTo>
                <a:lnTo>
                  <a:pt x="429" y="20"/>
                </a:lnTo>
                <a:lnTo>
                  <a:pt x="430" y="1"/>
                </a:lnTo>
                <a:lnTo>
                  <a:pt x="447" y="2"/>
                </a:lnTo>
                <a:lnTo>
                  <a:pt x="446" y="22"/>
                </a:lnTo>
                <a:lnTo>
                  <a:pt x="464" y="22"/>
                </a:lnTo>
                <a:lnTo>
                  <a:pt x="464" y="2"/>
                </a:lnTo>
                <a:lnTo>
                  <a:pt x="483" y="2"/>
                </a:lnTo>
                <a:lnTo>
                  <a:pt x="480" y="19"/>
                </a:lnTo>
                <a:lnTo>
                  <a:pt x="500" y="19"/>
                </a:lnTo>
                <a:lnTo>
                  <a:pt x="499" y="2"/>
                </a:lnTo>
                <a:lnTo>
                  <a:pt x="518" y="4"/>
                </a:lnTo>
                <a:lnTo>
                  <a:pt x="519" y="20"/>
                </a:lnTo>
                <a:lnTo>
                  <a:pt x="540" y="23"/>
                </a:lnTo>
                <a:lnTo>
                  <a:pt x="540" y="2"/>
                </a:lnTo>
                <a:lnTo>
                  <a:pt x="561" y="1"/>
                </a:lnTo>
                <a:lnTo>
                  <a:pt x="561" y="20"/>
                </a:lnTo>
                <a:lnTo>
                  <a:pt x="585" y="18"/>
                </a:lnTo>
                <a:lnTo>
                  <a:pt x="585" y="1"/>
                </a:lnTo>
                <a:lnTo>
                  <a:pt x="603" y="0"/>
                </a:lnTo>
                <a:lnTo>
                  <a:pt x="602" y="23"/>
                </a:lnTo>
                <a:lnTo>
                  <a:pt x="621" y="22"/>
                </a:lnTo>
                <a:lnTo>
                  <a:pt x="620" y="1"/>
                </a:lnTo>
                <a:lnTo>
                  <a:pt x="645" y="1"/>
                </a:lnTo>
                <a:lnTo>
                  <a:pt x="645" y="22"/>
                </a:lnTo>
                <a:lnTo>
                  <a:pt x="673" y="22"/>
                </a:lnTo>
                <a:lnTo>
                  <a:pt x="669" y="2"/>
                </a:lnTo>
                <a:lnTo>
                  <a:pt x="692" y="2"/>
                </a:lnTo>
                <a:lnTo>
                  <a:pt x="692" y="20"/>
                </a:lnTo>
                <a:lnTo>
                  <a:pt x="712" y="20"/>
                </a:lnTo>
                <a:lnTo>
                  <a:pt x="711" y="2"/>
                </a:lnTo>
                <a:lnTo>
                  <a:pt x="735" y="5"/>
                </a:lnTo>
                <a:lnTo>
                  <a:pt x="735" y="22"/>
                </a:lnTo>
                <a:lnTo>
                  <a:pt x="757" y="20"/>
                </a:lnTo>
                <a:lnTo>
                  <a:pt x="757" y="1"/>
                </a:lnTo>
                <a:lnTo>
                  <a:pt x="776" y="2"/>
                </a:lnTo>
                <a:lnTo>
                  <a:pt x="776" y="22"/>
                </a:lnTo>
                <a:lnTo>
                  <a:pt x="800" y="23"/>
                </a:lnTo>
                <a:lnTo>
                  <a:pt x="798" y="4"/>
                </a:lnTo>
                <a:lnTo>
                  <a:pt x="823" y="4"/>
                </a:lnTo>
                <a:lnTo>
                  <a:pt x="824" y="22"/>
                </a:lnTo>
                <a:lnTo>
                  <a:pt x="842" y="20"/>
                </a:lnTo>
                <a:lnTo>
                  <a:pt x="843" y="2"/>
                </a:lnTo>
                <a:lnTo>
                  <a:pt x="866" y="2"/>
                </a:lnTo>
                <a:lnTo>
                  <a:pt x="867" y="23"/>
                </a:lnTo>
                <a:lnTo>
                  <a:pt x="890" y="23"/>
                </a:lnTo>
                <a:lnTo>
                  <a:pt x="888" y="4"/>
                </a:lnTo>
                <a:lnTo>
                  <a:pt x="912" y="2"/>
                </a:lnTo>
                <a:lnTo>
                  <a:pt x="914" y="20"/>
                </a:lnTo>
                <a:lnTo>
                  <a:pt x="936" y="20"/>
                </a:lnTo>
                <a:lnTo>
                  <a:pt x="934" y="4"/>
                </a:lnTo>
                <a:lnTo>
                  <a:pt x="957" y="2"/>
                </a:lnTo>
                <a:lnTo>
                  <a:pt x="957" y="22"/>
                </a:lnTo>
                <a:lnTo>
                  <a:pt x="984" y="24"/>
                </a:lnTo>
                <a:lnTo>
                  <a:pt x="982" y="4"/>
                </a:lnTo>
                <a:lnTo>
                  <a:pt x="1008" y="2"/>
                </a:lnTo>
                <a:lnTo>
                  <a:pt x="1008" y="24"/>
                </a:lnTo>
                <a:lnTo>
                  <a:pt x="1030" y="22"/>
                </a:lnTo>
                <a:lnTo>
                  <a:pt x="1030" y="5"/>
                </a:lnTo>
                <a:lnTo>
                  <a:pt x="1051" y="4"/>
                </a:lnTo>
                <a:lnTo>
                  <a:pt x="1050" y="26"/>
                </a:lnTo>
                <a:lnTo>
                  <a:pt x="1074" y="22"/>
                </a:lnTo>
                <a:lnTo>
                  <a:pt x="1074" y="1"/>
                </a:lnTo>
                <a:lnTo>
                  <a:pt x="1099" y="1"/>
                </a:lnTo>
                <a:lnTo>
                  <a:pt x="1099" y="22"/>
                </a:lnTo>
                <a:lnTo>
                  <a:pt x="1123" y="22"/>
                </a:lnTo>
                <a:lnTo>
                  <a:pt x="1124" y="0"/>
                </a:lnTo>
                <a:lnTo>
                  <a:pt x="1152" y="4"/>
                </a:lnTo>
                <a:lnTo>
                  <a:pt x="1148" y="22"/>
                </a:lnTo>
                <a:lnTo>
                  <a:pt x="1167" y="19"/>
                </a:lnTo>
                <a:lnTo>
                  <a:pt x="1168" y="4"/>
                </a:lnTo>
                <a:lnTo>
                  <a:pt x="1184" y="4"/>
                </a:lnTo>
                <a:lnTo>
                  <a:pt x="1186" y="22"/>
                </a:lnTo>
                <a:lnTo>
                  <a:pt x="1196" y="22"/>
                </a:lnTo>
                <a:lnTo>
                  <a:pt x="1196" y="4"/>
                </a:lnTo>
                <a:lnTo>
                  <a:pt x="1220" y="2"/>
                </a:lnTo>
                <a:lnTo>
                  <a:pt x="1222" y="272"/>
                </a:lnTo>
                <a:lnTo>
                  <a:pt x="1104" y="242"/>
                </a:lnTo>
                <a:lnTo>
                  <a:pt x="1002" y="220"/>
                </a:lnTo>
                <a:lnTo>
                  <a:pt x="885" y="199"/>
                </a:lnTo>
                <a:lnTo>
                  <a:pt x="735" y="180"/>
                </a:lnTo>
                <a:lnTo>
                  <a:pt x="615" y="172"/>
                </a:lnTo>
                <a:lnTo>
                  <a:pt x="534" y="174"/>
                </a:lnTo>
                <a:lnTo>
                  <a:pt x="415" y="181"/>
                </a:lnTo>
                <a:lnTo>
                  <a:pt x="321" y="197"/>
                </a:lnTo>
                <a:lnTo>
                  <a:pt x="199" y="222"/>
                </a:lnTo>
                <a:lnTo>
                  <a:pt x="93" y="253"/>
                </a:lnTo>
                <a:lnTo>
                  <a:pt x="33" y="270"/>
                </a:lnTo>
                <a:lnTo>
                  <a:pt x="0" y="283"/>
                </a:lnTo>
                <a:lnTo>
                  <a:pt x="1" y="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5524501" y="4664075"/>
            <a:ext cx="157163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4842" name="Freeform 26" descr="Medium wood"/>
          <p:cNvSpPr>
            <a:spLocks/>
          </p:cNvSpPr>
          <p:nvPr/>
        </p:nvSpPr>
        <p:spPr bwMode="auto">
          <a:xfrm>
            <a:off x="5522913" y="4662488"/>
            <a:ext cx="158750" cy="265112"/>
          </a:xfrm>
          <a:custGeom>
            <a:avLst/>
            <a:gdLst>
              <a:gd name="T0" fmla="*/ 0 w 81"/>
              <a:gd name="T1" fmla="*/ 110 h 127"/>
              <a:gd name="T2" fmla="*/ 0 w 81"/>
              <a:gd name="T3" fmla="*/ 39 h 127"/>
              <a:gd name="T4" fmla="*/ 6 w 81"/>
              <a:gd name="T5" fmla="*/ 18 h 127"/>
              <a:gd name="T6" fmla="*/ 25 w 81"/>
              <a:gd name="T7" fmla="*/ 3 h 127"/>
              <a:gd name="T8" fmla="*/ 47 w 81"/>
              <a:gd name="T9" fmla="*/ 0 h 127"/>
              <a:gd name="T10" fmla="*/ 65 w 81"/>
              <a:gd name="T11" fmla="*/ 8 h 127"/>
              <a:gd name="T12" fmla="*/ 81 w 81"/>
              <a:gd name="T13" fmla="*/ 28 h 127"/>
              <a:gd name="T14" fmla="*/ 81 w 81"/>
              <a:gd name="T15" fmla="*/ 50 h 127"/>
              <a:gd name="T16" fmla="*/ 81 w 81"/>
              <a:gd name="T17" fmla="*/ 127 h 127"/>
              <a:gd name="T18" fmla="*/ 31 w 81"/>
              <a:gd name="T19" fmla="*/ 118 h 127"/>
              <a:gd name="T20" fmla="*/ 0 w 81"/>
              <a:gd name="T21" fmla="*/ 11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127">
                <a:moveTo>
                  <a:pt x="0" y="110"/>
                </a:moveTo>
                <a:lnTo>
                  <a:pt x="0" y="39"/>
                </a:lnTo>
                <a:lnTo>
                  <a:pt x="6" y="18"/>
                </a:lnTo>
                <a:lnTo>
                  <a:pt x="25" y="3"/>
                </a:lnTo>
                <a:lnTo>
                  <a:pt x="47" y="0"/>
                </a:lnTo>
                <a:lnTo>
                  <a:pt x="65" y="8"/>
                </a:lnTo>
                <a:lnTo>
                  <a:pt x="81" y="28"/>
                </a:lnTo>
                <a:lnTo>
                  <a:pt x="81" y="50"/>
                </a:lnTo>
                <a:lnTo>
                  <a:pt x="81" y="127"/>
                </a:lnTo>
                <a:lnTo>
                  <a:pt x="31" y="118"/>
                </a:lnTo>
                <a:lnTo>
                  <a:pt x="0" y="11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3208338" y="4427538"/>
            <a:ext cx="627062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5351464" y="4089401"/>
            <a:ext cx="33972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4275138" y="37258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守望者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2111454" y="3611564"/>
            <a:ext cx="110799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荒凉的</a:t>
            </a: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锡安城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4833" name="Freeform 17" descr="Green marble"/>
          <p:cNvSpPr>
            <a:spLocks/>
          </p:cNvSpPr>
          <p:nvPr/>
        </p:nvSpPr>
        <p:spPr bwMode="auto">
          <a:xfrm>
            <a:off x="1487488" y="4810126"/>
            <a:ext cx="9180513" cy="2047875"/>
          </a:xfrm>
          <a:custGeom>
            <a:avLst/>
            <a:gdLst>
              <a:gd name="T0" fmla="*/ 23 w 5783"/>
              <a:gd name="T1" fmla="*/ 138 h 1290"/>
              <a:gd name="T2" fmla="*/ 899 w 5783"/>
              <a:gd name="T3" fmla="*/ 345 h 1290"/>
              <a:gd name="T4" fmla="*/ 3594 w 5783"/>
              <a:gd name="T5" fmla="*/ 414 h 1290"/>
              <a:gd name="T6" fmla="*/ 4539 w 5783"/>
              <a:gd name="T7" fmla="*/ 184 h 1290"/>
              <a:gd name="T8" fmla="*/ 5230 w 5783"/>
              <a:gd name="T9" fmla="*/ 46 h 1290"/>
              <a:gd name="T10" fmla="*/ 5645 w 5783"/>
              <a:gd name="T11" fmla="*/ 0 h 1290"/>
              <a:gd name="T12" fmla="*/ 5783 w 5783"/>
              <a:gd name="T13" fmla="*/ 0 h 1290"/>
              <a:gd name="T14" fmla="*/ 5783 w 5783"/>
              <a:gd name="T15" fmla="*/ 1267 h 1290"/>
              <a:gd name="T16" fmla="*/ 0 w 5783"/>
              <a:gd name="T17" fmla="*/ 1290 h 1290"/>
              <a:gd name="T18" fmla="*/ 23 w 5783"/>
              <a:gd name="T19" fmla="*/ 138 h 1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83" h="1290">
                <a:moveTo>
                  <a:pt x="23" y="138"/>
                </a:moveTo>
                <a:lnTo>
                  <a:pt x="899" y="345"/>
                </a:lnTo>
                <a:lnTo>
                  <a:pt x="3594" y="414"/>
                </a:lnTo>
                <a:lnTo>
                  <a:pt x="4539" y="184"/>
                </a:lnTo>
                <a:lnTo>
                  <a:pt x="5230" y="46"/>
                </a:lnTo>
                <a:lnTo>
                  <a:pt x="5645" y="0"/>
                </a:lnTo>
                <a:lnTo>
                  <a:pt x="5783" y="0"/>
                </a:lnTo>
                <a:lnTo>
                  <a:pt x="5783" y="1267"/>
                </a:lnTo>
                <a:lnTo>
                  <a:pt x="0" y="1290"/>
                </a:lnTo>
                <a:lnTo>
                  <a:pt x="23" y="138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730500" y="722313"/>
            <a:ext cx="6731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那报佳音，传平安，报好信，传救恩的，对锡安说：你的神作王了！这人的脚登山何等佳美！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听啊，你守望之人的声音，他们扬起声来，一同歌唱；因为耶和华归回锡安的时候，他们必亲眼看见。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52:7-8)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34824" name="Picture 8" descr="running-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4" y="4897439"/>
            <a:ext cx="496887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8" name="AutoShape 22" descr="Pink tissue paper"/>
          <p:cNvSpPr>
            <a:spLocks noChangeArrowheads="1"/>
          </p:cNvSpPr>
          <p:nvPr/>
        </p:nvSpPr>
        <p:spPr bwMode="auto">
          <a:xfrm>
            <a:off x="7046914" y="247651"/>
            <a:ext cx="731837" cy="511175"/>
          </a:xfrm>
          <a:prstGeom prst="wedgeRectCallout">
            <a:avLst>
              <a:gd name="adj1" fmla="val -22884"/>
              <a:gd name="adj2" fmla="val 158694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多数</a:t>
            </a:r>
          </a:p>
        </p:txBody>
      </p:sp>
      <p:pic>
        <p:nvPicPr>
          <p:cNvPr id="34850" name="Picture 34" descr="run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9" y="4635500"/>
            <a:ext cx="3825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51" name="Line 35"/>
          <p:cNvSpPr>
            <a:spLocks noChangeShapeType="1"/>
          </p:cNvSpPr>
          <p:nvPr/>
        </p:nvSpPr>
        <p:spPr bwMode="auto">
          <a:xfrm>
            <a:off x="9717088" y="4087813"/>
            <a:ext cx="29210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8913356" y="3265489"/>
            <a:ext cx="1210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其他的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犹大城邑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4853" name="AutoShape 37" descr="Parchment"/>
          <p:cNvSpPr>
            <a:spLocks noChangeArrowheads="1"/>
          </p:cNvSpPr>
          <p:nvPr/>
        </p:nvSpPr>
        <p:spPr bwMode="auto">
          <a:xfrm>
            <a:off x="7116764" y="3133726"/>
            <a:ext cx="1722437" cy="1027113"/>
          </a:xfrm>
          <a:prstGeom prst="wedgeEllipseCallout">
            <a:avLst>
              <a:gd name="adj1" fmla="val 48708"/>
              <a:gd name="adj2" fmla="val 94824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你的神作王了！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34855" name="Freeform 39" descr="Sand"/>
          <p:cNvSpPr>
            <a:spLocks/>
          </p:cNvSpPr>
          <p:nvPr/>
        </p:nvSpPr>
        <p:spPr bwMode="auto">
          <a:xfrm>
            <a:off x="1498600" y="4794250"/>
            <a:ext cx="9169400" cy="2076450"/>
          </a:xfrm>
          <a:custGeom>
            <a:avLst/>
            <a:gdLst>
              <a:gd name="T0" fmla="*/ 16 w 5776"/>
              <a:gd name="T1" fmla="*/ 658 h 1308"/>
              <a:gd name="T2" fmla="*/ 748 w 5776"/>
              <a:gd name="T3" fmla="*/ 370 h 1308"/>
              <a:gd name="T4" fmla="*/ 1316 w 5776"/>
              <a:gd name="T5" fmla="*/ 156 h 1308"/>
              <a:gd name="T6" fmla="*/ 1678 w 5776"/>
              <a:gd name="T7" fmla="*/ 49 h 1308"/>
              <a:gd name="T8" fmla="*/ 2065 w 5776"/>
              <a:gd name="T9" fmla="*/ 0 h 1308"/>
              <a:gd name="T10" fmla="*/ 2443 w 5776"/>
              <a:gd name="T11" fmla="*/ 41 h 1308"/>
              <a:gd name="T12" fmla="*/ 2863 w 5776"/>
              <a:gd name="T13" fmla="*/ 140 h 1308"/>
              <a:gd name="T14" fmla="*/ 3283 w 5776"/>
              <a:gd name="T15" fmla="*/ 263 h 1308"/>
              <a:gd name="T16" fmla="*/ 3768 w 5776"/>
              <a:gd name="T17" fmla="*/ 420 h 1308"/>
              <a:gd name="T18" fmla="*/ 4171 w 5776"/>
              <a:gd name="T19" fmla="*/ 535 h 1308"/>
              <a:gd name="T20" fmla="*/ 4624 w 5776"/>
              <a:gd name="T21" fmla="*/ 625 h 1308"/>
              <a:gd name="T22" fmla="*/ 5562 w 5776"/>
              <a:gd name="T23" fmla="*/ 740 h 1308"/>
              <a:gd name="T24" fmla="*/ 5768 w 5776"/>
              <a:gd name="T25" fmla="*/ 749 h 1308"/>
              <a:gd name="T26" fmla="*/ 5776 w 5776"/>
              <a:gd name="T27" fmla="*/ 1308 h 1308"/>
              <a:gd name="T28" fmla="*/ 0 w 5776"/>
              <a:gd name="T29" fmla="*/ 1308 h 1308"/>
              <a:gd name="T30" fmla="*/ 16 w 5776"/>
              <a:gd name="T31" fmla="*/ 658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76" h="1308">
                <a:moveTo>
                  <a:pt x="16" y="658"/>
                </a:moveTo>
                <a:lnTo>
                  <a:pt x="748" y="370"/>
                </a:lnTo>
                <a:lnTo>
                  <a:pt x="1316" y="156"/>
                </a:lnTo>
                <a:lnTo>
                  <a:pt x="1678" y="49"/>
                </a:lnTo>
                <a:lnTo>
                  <a:pt x="2065" y="0"/>
                </a:lnTo>
                <a:lnTo>
                  <a:pt x="2443" y="41"/>
                </a:lnTo>
                <a:lnTo>
                  <a:pt x="2863" y="140"/>
                </a:lnTo>
                <a:lnTo>
                  <a:pt x="3283" y="263"/>
                </a:lnTo>
                <a:lnTo>
                  <a:pt x="3768" y="420"/>
                </a:lnTo>
                <a:lnTo>
                  <a:pt x="4171" y="535"/>
                </a:lnTo>
                <a:lnTo>
                  <a:pt x="4624" y="625"/>
                </a:lnTo>
                <a:lnTo>
                  <a:pt x="5562" y="740"/>
                </a:lnTo>
                <a:lnTo>
                  <a:pt x="5768" y="749"/>
                </a:lnTo>
                <a:lnTo>
                  <a:pt x="5776" y="1308"/>
                </a:lnTo>
                <a:lnTo>
                  <a:pt x="0" y="1308"/>
                </a:lnTo>
                <a:lnTo>
                  <a:pt x="16" y="658"/>
                </a:lnTo>
                <a:close/>
              </a:path>
            </a:pathLst>
          </a:custGeom>
          <a:blipFill dpi="0" rotWithShape="1">
            <a:blip r:embed="rId10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3279775" y="6154739"/>
            <a:ext cx="5632450" cy="53553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…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城造在山上是不能隐藏的。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太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5:14)</a:t>
            </a:r>
          </a:p>
        </p:txBody>
      </p:sp>
    </p:spTree>
    <p:extLst>
      <p:ext uri="{BB962C8B-B14F-4D97-AF65-F5344CB8AC3E}">
        <p14:creationId xmlns:p14="http://schemas.microsoft.com/office/powerpoint/2010/main" val="16403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730500" y="722313"/>
            <a:ext cx="6731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那报佳音，传平安，报好信，传救恩的，对锡安说：你的神作王了！这人的脚登山何等佳美！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听啊，你守望之人的声音，他们扬起声来，一同歌唱；因为耶和华归回锡安的时候，他们必亲眼看见。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52:7-8)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33796" name="Picture 4" descr="16254280-one-caucasia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183064"/>
            <a:ext cx="406400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Freeform 5" descr="Newsprint"/>
          <p:cNvSpPr>
            <a:spLocks/>
          </p:cNvSpPr>
          <p:nvPr/>
        </p:nvSpPr>
        <p:spPr bwMode="auto">
          <a:xfrm>
            <a:off x="3657601" y="4454526"/>
            <a:ext cx="2397125" cy="588963"/>
          </a:xfrm>
          <a:custGeom>
            <a:avLst/>
            <a:gdLst>
              <a:gd name="T0" fmla="*/ 18 w 1222"/>
              <a:gd name="T1" fmla="*/ 22 h 283"/>
              <a:gd name="T2" fmla="*/ 39 w 1222"/>
              <a:gd name="T3" fmla="*/ 4 h 283"/>
              <a:gd name="T4" fmla="*/ 52 w 1222"/>
              <a:gd name="T5" fmla="*/ 2 h 283"/>
              <a:gd name="T6" fmla="*/ 80 w 1222"/>
              <a:gd name="T7" fmla="*/ 19 h 283"/>
              <a:gd name="T8" fmla="*/ 97 w 1222"/>
              <a:gd name="T9" fmla="*/ 23 h 283"/>
              <a:gd name="T10" fmla="*/ 128 w 1222"/>
              <a:gd name="T11" fmla="*/ 2 h 283"/>
              <a:gd name="T12" fmla="*/ 140 w 1222"/>
              <a:gd name="T13" fmla="*/ 4 h 283"/>
              <a:gd name="T14" fmla="*/ 172 w 1222"/>
              <a:gd name="T15" fmla="*/ 22 h 283"/>
              <a:gd name="T16" fmla="*/ 188 w 1222"/>
              <a:gd name="T17" fmla="*/ 23 h 283"/>
              <a:gd name="T18" fmla="*/ 222 w 1222"/>
              <a:gd name="T19" fmla="*/ 5 h 283"/>
              <a:gd name="T20" fmla="*/ 238 w 1222"/>
              <a:gd name="T21" fmla="*/ 5 h 283"/>
              <a:gd name="T22" fmla="*/ 274 w 1222"/>
              <a:gd name="T23" fmla="*/ 19 h 283"/>
              <a:gd name="T24" fmla="*/ 291 w 1222"/>
              <a:gd name="T25" fmla="*/ 22 h 283"/>
              <a:gd name="T26" fmla="*/ 328 w 1222"/>
              <a:gd name="T27" fmla="*/ 2 h 283"/>
              <a:gd name="T28" fmla="*/ 344 w 1222"/>
              <a:gd name="T29" fmla="*/ 5 h 283"/>
              <a:gd name="T30" fmla="*/ 374 w 1222"/>
              <a:gd name="T31" fmla="*/ 20 h 283"/>
              <a:gd name="T32" fmla="*/ 387 w 1222"/>
              <a:gd name="T33" fmla="*/ 22 h 283"/>
              <a:gd name="T34" fmla="*/ 414 w 1222"/>
              <a:gd name="T35" fmla="*/ 2 h 283"/>
              <a:gd name="T36" fmla="*/ 430 w 1222"/>
              <a:gd name="T37" fmla="*/ 1 h 283"/>
              <a:gd name="T38" fmla="*/ 464 w 1222"/>
              <a:gd name="T39" fmla="*/ 22 h 283"/>
              <a:gd name="T40" fmla="*/ 480 w 1222"/>
              <a:gd name="T41" fmla="*/ 19 h 283"/>
              <a:gd name="T42" fmla="*/ 518 w 1222"/>
              <a:gd name="T43" fmla="*/ 4 h 283"/>
              <a:gd name="T44" fmla="*/ 540 w 1222"/>
              <a:gd name="T45" fmla="*/ 2 h 283"/>
              <a:gd name="T46" fmla="*/ 585 w 1222"/>
              <a:gd name="T47" fmla="*/ 18 h 283"/>
              <a:gd name="T48" fmla="*/ 602 w 1222"/>
              <a:gd name="T49" fmla="*/ 23 h 283"/>
              <a:gd name="T50" fmla="*/ 645 w 1222"/>
              <a:gd name="T51" fmla="*/ 1 h 283"/>
              <a:gd name="T52" fmla="*/ 669 w 1222"/>
              <a:gd name="T53" fmla="*/ 2 h 283"/>
              <a:gd name="T54" fmla="*/ 712 w 1222"/>
              <a:gd name="T55" fmla="*/ 20 h 283"/>
              <a:gd name="T56" fmla="*/ 735 w 1222"/>
              <a:gd name="T57" fmla="*/ 22 h 283"/>
              <a:gd name="T58" fmla="*/ 776 w 1222"/>
              <a:gd name="T59" fmla="*/ 2 h 283"/>
              <a:gd name="T60" fmla="*/ 798 w 1222"/>
              <a:gd name="T61" fmla="*/ 4 h 283"/>
              <a:gd name="T62" fmla="*/ 842 w 1222"/>
              <a:gd name="T63" fmla="*/ 20 h 283"/>
              <a:gd name="T64" fmla="*/ 867 w 1222"/>
              <a:gd name="T65" fmla="*/ 23 h 283"/>
              <a:gd name="T66" fmla="*/ 912 w 1222"/>
              <a:gd name="T67" fmla="*/ 2 h 283"/>
              <a:gd name="T68" fmla="*/ 934 w 1222"/>
              <a:gd name="T69" fmla="*/ 4 h 283"/>
              <a:gd name="T70" fmla="*/ 984 w 1222"/>
              <a:gd name="T71" fmla="*/ 24 h 283"/>
              <a:gd name="T72" fmla="*/ 1008 w 1222"/>
              <a:gd name="T73" fmla="*/ 24 h 283"/>
              <a:gd name="T74" fmla="*/ 1051 w 1222"/>
              <a:gd name="T75" fmla="*/ 4 h 283"/>
              <a:gd name="T76" fmla="*/ 1074 w 1222"/>
              <a:gd name="T77" fmla="*/ 1 h 283"/>
              <a:gd name="T78" fmla="*/ 1123 w 1222"/>
              <a:gd name="T79" fmla="*/ 22 h 283"/>
              <a:gd name="T80" fmla="*/ 1148 w 1222"/>
              <a:gd name="T81" fmla="*/ 22 h 283"/>
              <a:gd name="T82" fmla="*/ 1184 w 1222"/>
              <a:gd name="T83" fmla="*/ 4 h 283"/>
              <a:gd name="T84" fmla="*/ 1196 w 1222"/>
              <a:gd name="T85" fmla="*/ 4 h 283"/>
              <a:gd name="T86" fmla="*/ 1104 w 1222"/>
              <a:gd name="T87" fmla="*/ 242 h 283"/>
              <a:gd name="T88" fmla="*/ 735 w 1222"/>
              <a:gd name="T89" fmla="*/ 180 h 283"/>
              <a:gd name="T90" fmla="*/ 415 w 1222"/>
              <a:gd name="T91" fmla="*/ 181 h 283"/>
              <a:gd name="T92" fmla="*/ 93 w 1222"/>
              <a:gd name="T93" fmla="*/ 253 h 283"/>
              <a:gd name="T94" fmla="*/ 1 w 1222"/>
              <a:gd name="T95" fmla="*/ 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2" h="283">
                <a:moveTo>
                  <a:pt x="1" y="1"/>
                </a:moveTo>
                <a:lnTo>
                  <a:pt x="18" y="1"/>
                </a:lnTo>
                <a:lnTo>
                  <a:pt x="18" y="22"/>
                </a:lnTo>
                <a:lnTo>
                  <a:pt x="27" y="22"/>
                </a:lnTo>
                <a:lnTo>
                  <a:pt x="28" y="4"/>
                </a:lnTo>
                <a:lnTo>
                  <a:pt x="39" y="4"/>
                </a:lnTo>
                <a:lnTo>
                  <a:pt x="40" y="20"/>
                </a:lnTo>
                <a:lnTo>
                  <a:pt x="52" y="19"/>
                </a:lnTo>
                <a:lnTo>
                  <a:pt x="52" y="2"/>
                </a:lnTo>
                <a:lnTo>
                  <a:pt x="68" y="2"/>
                </a:lnTo>
                <a:lnTo>
                  <a:pt x="64" y="20"/>
                </a:lnTo>
                <a:lnTo>
                  <a:pt x="80" y="19"/>
                </a:lnTo>
                <a:lnTo>
                  <a:pt x="80" y="4"/>
                </a:lnTo>
                <a:lnTo>
                  <a:pt x="97" y="2"/>
                </a:lnTo>
                <a:lnTo>
                  <a:pt x="97" y="23"/>
                </a:lnTo>
                <a:lnTo>
                  <a:pt x="114" y="23"/>
                </a:lnTo>
                <a:lnTo>
                  <a:pt x="114" y="2"/>
                </a:lnTo>
                <a:lnTo>
                  <a:pt x="128" y="2"/>
                </a:lnTo>
                <a:lnTo>
                  <a:pt x="128" y="20"/>
                </a:lnTo>
                <a:lnTo>
                  <a:pt x="140" y="22"/>
                </a:lnTo>
                <a:lnTo>
                  <a:pt x="140" y="4"/>
                </a:lnTo>
                <a:lnTo>
                  <a:pt x="156" y="2"/>
                </a:lnTo>
                <a:lnTo>
                  <a:pt x="154" y="20"/>
                </a:lnTo>
                <a:lnTo>
                  <a:pt x="172" y="22"/>
                </a:lnTo>
                <a:lnTo>
                  <a:pt x="172" y="4"/>
                </a:lnTo>
                <a:lnTo>
                  <a:pt x="189" y="4"/>
                </a:lnTo>
                <a:lnTo>
                  <a:pt x="188" y="23"/>
                </a:lnTo>
                <a:lnTo>
                  <a:pt x="204" y="22"/>
                </a:lnTo>
                <a:lnTo>
                  <a:pt x="204" y="4"/>
                </a:lnTo>
                <a:lnTo>
                  <a:pt x="222" y="5"/>
                </a:lnTo>
                <a:lnTo>
                  <a:pt x="220" y="20"/>
                </a:lnTo>
                <a:lnTo>
                  <a:pt x="238" y="19"/>
                </a:lnTo>
                <a:lnTo>
                  <a:pt x="238" y="5"/>
                </a:lnTo>
                <a:lnTo>
                  <a:pt x="258" y="5"/>
                </a:lnTo>
                <a:lnTo>
                  <a:pt x="258" y="20"/>
                </a:lnTo>
                <a:lnTo>
                  <a:pt x="274" y="19"/>
                </a:lnTo>
                <a:lnTo>
                  <a:pt x="273" y="2"/>
                </a:lnTo>
                <a:lnTo>
                  <a:pt x="291" y="4"/>
                </a:lnTo>
                <a:lnTo>
                  <a:pt x="291" y="22"/>
                </a:lnTo>
                <a:lnTo>
                  <a:pt x="310" y="23"/>
                </a:lnTo>
                <a:lnTo>
                  <a:pt x="309" y="2"/>
                </a:lnTo>
                <a:lnTo>
                  <a:pt x="328" y="2"/>
                </a:lnTo>
                <a:lnTo>
                  <a:pt x="328" y="20"/>
                </a:lnTo>
                <a:lnTo>
                  <a:pt x="344" y="18"/>
                </a:lnTo>
                <a:lnTo>
                  <a:pt x="344" y="5"/>
                </a:lnTo>
                <a:lnTo>
                  <a:pt x="356" y="4"/>
                </a:lnTo>
                <a:lnTo>
                  <a:pt x="357" y="22"/>
                </a:lnTo>
                <a:lnTo>
                  <a:pt x="374" y="20"/>
                </a:lnTo>
                <a:lnTo>
                  <a:pt x="374" y="5"/>
                </a:lnTo>
                <a:lnTo>
                  <a:pt x="387" y="5"/>
                </a:lnTo>
                <a:lnTo>
                  <a:pt x="387" y="22"/>
                </a:lnTo>
                <a:lnTo>
                  <a:pt x="399" y="20"/>
                </a:lnTo>
                <a:lnTo>
                  <a:pt x="399" y="5"/>
                </a:lnTo>
                <a:lnTo>
                  <a:pt x="414" y="2"/>
                </a:lnTo>
                <a:lnTo>
                  <a:pt x="415" y="20"/>
                </a:lnTo>
                <a:lnTo>
                  <a:pt x="429" y="20"/>
                </a:lnTo>
                <a:lnTo>
                  <a:pt x="430" y="1"/>
                </a:lnTo>
                <a:lnTo>
                  <a:pt x="447" y="2"/>
                </a:lnTo>
                <a:lnTo>
                  <a:pt x="446" y="22"/>
                </a:lnTo>
                <a:lnTo>
                  <a:pt x="464" y="22"/>
                </a:lnTo>
                <a:lnTo>
                  <a:pt x="464" y="2"/>
                </a:lnTo>
                <a:lnTo>
                  <a:pt x="483" y="2"/>
                </a:lnTo>
                <a:lnTo>
                  <a:pt x="480" y="19"/>
                </a:lnTo>
                <a:lnTo>
                  <a:pt x="500" y="19"/>
                </a:lnTo>
                <a:lnTo>
                  <a:pt x="499" y="2"/>
                </a:lnTo>
                <a:lnTo>
                  <a:pt x="518" y="4"/>
                </a:lnTo>
                <a:lnTo>
                  <a:pt x="519" y="20"/>
                </a:lnTo>
                <a:lnTo>
                  <a:pt x="540" y="23"/>
                </a:lnTo>
                <a:lnTo>
                  <a:pt x="540" y="2"/>
                </a:lnTo>
                <a:lnTo>
                  <a:pt x="561" y="1"/>
                </a:lnTo>
                <a:lnTo>
                  <a:pt x="561" y="20"/>
                </a:lnTo>
                <a:lnTo>
                  <a:pt x="585" y="18"/>
                </a:lnTo>
                <a:lnTo>
                  <a:pt x="585" y="1"/>
                </a:lnTo>
                <a:lnTo>
                  <a:pt x="603" y="0"/>
                </a:lnTo>
                <a:lnTo>
                  <a:pt x="602" y="23"/>
                </a:lnTo>
                <a:lnTo>
                  <a:pt x="621" y="22"/>
                </a:lnTo>
                <a:lnTo>
                  <a:pt x="620" y="1"/>
                </a:lnTo>
                <a:lnTo>
                  <a:pt x="645" y="1"/>
                </a:lnTo>
                <a:lnTo>
                  <a:pt x="645" y="22"/>
                </a:lnTo>
                <a:lnTo>
                  <a:pt x="673" y="22"/>
                </a:lnTo>
                <a:lnTo>
                  <a:pt x="669" y="2"/>
                </a:lnTo>
                <a:lnTo>
                  <a:pt x="692" y="2"/>
                </a:lnTo>
                <a:lnTo>
                  <a:pt x="692" y="20"/>
                </a:lnTo>
                <a:lnTo>
                  <a:pt x="712" y="20"/>
                </a:lnTo>
                <a:lnTo>
                  <a:pt x="711" y="2"/>
                </a:lnTo>
                <a:lnTo>
                  <a:pt x="735" y="5"/>
                </a:lnTo>
                <a:lnTo>
                  <a:pt x="735" y="22"/>
                </a:lnTo>
                <a:lnTo>
                  <a:pt x="757" y="20"/>
                </a:lnTo>
                <a:lnTo>
                  <a:pt x="757" y="1"/>
                </a:lnTo>
                <a:lnTo>
                  <a:pt x="776" y="2"/>
                </a:lnTo>
                <a:lnTo>
                  <a:pt x="776" y="22"/>
                </a:lnTo>
                <a:lnTo>
                  <a:pt x="800" y="23"/>
                </a:lnTo>
                <a:lnTo>
                  <a:pt x="798" y="4"/>
                </a:lnTo>
                <a:lnTo>
                  <a:pt x="823" y="4"/>
                </a:lnTo>
                <a:lnTo>
                  <a:pt x="824" y="22"/>
                </a:lnTo>
                <a:lnTo>
                  <a:pt x="842" y="20"/>
                </a:lnTo>
                <a:lnTo>
                  <a:pt x="843" y="2"/>
                </a:lnTo>
                <a:lnTo>
                  <a:pt x="866" y="2"/>
                </a:lnTo>
                <a:lnTo>
                  <a:pt x="867" y="23"/>
                </a:lnTo>
                <a:lnTo>
                  <a:pt x="890" y="23"/>
                </a:lnTo>
                <a:lnTo>
                  <a:pt x="888" y="4"/>
                </a:lnTo>
                <a:lnTo>
                  <a:pt x="912" y="2"/>
                </a:lnTo>
                <a:lnTo>
                  <a:pt x="914" y="20"/>
                </a:lnTo>
                <a:lnTo>
                  <a:pt x="936" y="20"/>
                </a:lnTo>
                <a:lnTo>
                  <a:pt x="934" y="4"/>
                </a:lnTo>
                <a:lnTo>
                  <a:pt x="957" y="2"/>
                </a:lnTo>
                <a:lnTo>
                  <a:pt x="957" y="22"/>
                </a:lnTo>
                <a:lnTo>
                  <a:pt x="984" y="24"/>
                </a:lnTo>
                <a:lnTo>
                  <a:pt x="982" y="4"/>
                </a:lnTo>
                <a:lnTo>
                  <a:pt x="1008" y="2"/>
                </a:lnTo>
                <a:lnTo>
                  <a:pt x="1008" y="24"/>
                </a:lnTo>
                <a:lnTo>
                  <a:pt x="1030" y="22"/>
                </a:lnTo>
                <a:lnTo>
                  <a:pt x="1030" y="5"/>
                </a:lnTo>
                <a:lnTo>
                  <a:pt x="1051" y="4"/>
                </a:lnTo>
                <a:lnTo>
                  <a:pt x="1050" y="26"/>
                </a:lnTo>
                <a:lnTo>
                  <a:pt x="1074" y="22"/>
                </a:lnTo>
                <a:lnTo>
                  <a:pt x="1074" y="1"/>
                </a:lnTo>
                <a:lnTo>
                  <a:pt x="1099" y="1"/>
                </a:lnTo>
                <a:lnTo>
                  <a:pt x="1099" y="22"/>
                </a:lnTo>
                <a:lnTo>
                  <a:pt x="1123" y="22"/>
                </a:lnTo>
                <a:lnTo>
                  <a:pt x="1124" y="0"/>
                </a:lnTo>
                <a:lnTo>
                  <a:pt x="1152" y="4"/>
                </a:lnTo>
                <a:lnTo>
                  <a:pt x="1148" y="22"/>
                </a:lnTo>
                <a:lnTo>
                  <a:pt x="1167" y="19"/>
                </a:lnTo>
                <a:lnTo>
                  <a:pt x="1168" y="4"/>
                </a:lnTo>
                <a:lnTo>
                  <a:pt x="1184" y="4"/>
                </a:lnTo>
                <a:lnTo>
                  <a:pt x="1186" y="22"/>
                </a:lnTo>
                <a:lnTo>
                  <a:pt x="1196" y="22"/>
                </a:lnTo>
                <a:lnTo>
                  <a:pt x="1196" y="4"/>
                </a:lnTo>
                <a:lnTo>
                  <a:pt x="1220" y="2"/>
                </a:lnTo>
                <a:lnTo>
                  <a:pt x="1222" y="272"/>
                </a:lnTo>
                <a:lnTo>
                  <a:pt x="1104" y="242"/>
                </a:lnTo>
                <a:lnTo>
                  <a:pt x="1002" y="220"/>
                </a:lnTo>
                <a:lnTo>
                  <a:pt x="885" y="199"/>
                </a:lnTo>
                <a:lnTo>
                  <a:pt x="735" y="180"/>
                </a:lnTo>
                <a:lnTo>
                  <a:pt x="615" y="172"/>
                </a:lnTo>
                <a:lnTo>
                  <a:pt x="534" y="174"/>
                </a:lnTo>
                <a:lnTo>
                  <a:pt x="415" y="181"/>
                </a:lnTo>
                <a:lnTo>
                  <a:pt x="321" y="197"/>
                </a:lnTo>
                <a:lnTo>
                  <a:pt x="199" y="222"/>
                </a:lnTo>
                <a:lnTo>
                  <a:pt x="93" y="253"/>
                </a:lnTo>
                <a:lnTo>
                  <a:pt x="33" y="270"/>
                </a:lnTo>
                <a:lnTo>
                  <a:pt x="0" y="283"/>
                </a:lnTo>
                <a:lnTo>
                  <a:pt x="1" y="1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5524501" y="4664075"/>
            <a:ext cx="157163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3799" name="Freeform 7" descr="Medium wood"/>
          <p:cNvSpPr>
            <a:spLocks/>
          </p:cNvSpPr>
          <p:nvPr/>
        </p:nvSpPr>
        <p:spPr bwMode="auto">
          <a:xfrm>
            <a:off x="5522913" y="4662488"/>
            <a:ext cx="158750" cy="265112"/>
          </a:xfrm>
          <a:custGeom>
            <a:avLst/>
            <a:gdLst>
              <a:gd name="T0" fmla="*/ 0 w 81"/>
              <a:gd name="T1" fmla="*/ 110 h 127"/>
              <a:gd name="T2" fmla="*/ 0 w 81"/>
              <a:gd name="T3" fmla="*/ 39 h 127"/>
              <a:gd name="T4" fmla="*/ 6 w 81"/>
              <a:gd name="T5" fmla="*/ 18 h 127"/>
              <a:gd name="T6" fmla="*/ 25 w 81"/>
              <a:gd name="T7" fmla="*/ 3 h 127"/>
              <a:gd name="T8" fmla="*/ 47 w 81"/>
              <a:gd name="T9" fmla="*/ 0 h 127"/>
              <a:gd name="T10" fmla="*/ 65 w 81"/>
              <a:gd name="T11" fmla="*/ 8 h 127"/>
              <a:gd name="T12" fmla="*/ 81 w 81"/>
              <a:gd name="T13" fmla="*/ 28 h 127"/>
              <a:gd name="T14" fmla="*/ 81 w 81"/>
              <a:gd name="T15" fmla="*/ 50 h 127"/>
              <a:gd name="T16" fmla="*/ 81 w 81"/>
              <a:gd name="T17" fmla="*/ 127 h 127"/>
              <a:gd name="T18" fmla="*/ 31 w 81"/>
              <a:gd name="T19" fmla="*/ 118 h 127"/>
              <a:gd name="T20" fmla="*/ 0 w 81"/>
              <a:gd name="T21" fmla="*/ 11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127">
                <a:moveTo>
                  <a:pt x="0" y="110"/>
                </a:moveTo>
                <a:lnTo>
                  <a:pt x="0" y="39"/>
                </a:lnTo>
                <a:lnTo>
                  <a:pt x="6" y="18"/>
                </a:lnTo>
                <a:lnTo>
                  <a:pt x="25" y="3"/>
                </a:lnTo>
                <a:lnTo>
                  <a:pt x="47" y="0"/>
                </a:lnTo>
                <a:lnTo>
                  <a:pt x="65" y="8"/>
                </a:lnTo>
                <a:lnTo>
                  <a:pt x="81" y="28"/>
                </a:lnTo>
                <a:lnTo>
                  <a:pt x="81" y="50"/>
                </a:lnTo>
                <a:lnTo>
                  <a:pt x="81" y="127"/>
                </a:lnTo>
                <a:lnTo>
                  <a:pt x="31" y="118"/>
                </a:lnTo>
                <a:lnTo>
                  <a:pt x="0" y="11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33800" name="Picture 8" descr="running-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4" y="4897439"/>
            <a:ext cx="496887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Freeform 9" descr="Sand"/>
          <p:cNvSpPr>
            <a:spLocks/>
          </p:cNvSpPr>
          <p:nvPr/>
        </p:nvSpPr>
        <p:spPr bwMode="auto">
          <a:xfrm>
            <a:off x="1498600" y="4794250"/>
            <a:ext cx="9169400" cy="2076450"/>
          </a:xfrm>
          <a:custGeom>
            <a:avLst/>
            <a:gdLst>
              <a:gd name="T0" fmla="*/ 16 w 5776"/>
              <a:gd name="T1" fmla="*/ 658 h 1308"/>
              <a:gd name="T2" fmla="*/ 748 w 5776"/>
              <a:gd name="T3" fmla="*/ 370 h 1308"/>
              <a:gd name="T4" fmla="*/ 1316 w 5776"/>
              <a:gd name="T5" fmla="*/ 156 h 1308"/>
              <a:gd name="T6" fmla="*/ 1678 w 5776"/>
              <a:gd name="T7" fmla="*/ 49 h 1308"/>
              <a:gd name="T8" fmla="*/ 2065 w 5776"/>
              <a:gd name="T9" fmla="*/ 0 h 1308"/>
              <a:gd name="T10" fmla="*/ 2443 w 5776"/>
              <a:gd name="T11" fmla="*/ 41 h 1308"/>
              <a:gd name="T12" fmla="*/ 2863 w 5776"/>
              <a:gd name="T13" fmla="*/ 140 h 1308"/>
              <a:gd name="T14" fmla="*/ 3283 w 5776"/>
              <a:gd name="T15" fmla="*/ 263 h 1308"/>
              <a:gd name="T16" fmla="*/ 3768 w 5776"/>
              <a:gd name="T17" fmla="*/ 420 h 1308"/>
              <a:gd name="T18" fmla="*/ 4171 w 5776"/>
              <a:gd name="T19" fmla="*/ 535 h 1308"/>
              <a:gd name="T20" fmla="*/ 4624 w 5776"/>
              <a:gd name="T21" fmla="*/ 625 h 1308"/>
              <a:gd name="T22" fmla="*/ 5562 w 5776"/>
              <a:gd name="T23" fmla="*/ 740 h 1308"/>
              <a:gd name="T24" fmla="*/ 5768 w 5776"/>
              <a:gd name="T25" fmla="*/ 749 h 1308"/>
              <a:gd name="T26" fmla="*/ 5776 w 5776"/>
              <a:gd name="T27" fmla="*/ 1308 h 1308"/>
              <a:gd name="T28" fmla="*/ 0 w 5776"/>
              <a:gd name="T29" fmla="*/ 1308 h 1308"/>
              <a:gd name="T30" fmla="*/ 16 w 5776"/>
              <a:gd name="T31" fmla="*/ 658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76" h="1308">
                <a:moveTo>
                  <a:pt x="16" y="658"/>
                </a:moveTo>
                <a:lnTo>
                  <a:pt x="748" y="370"/>
                </a:lnTo>
                <a:lnTo>
                  <a:pt x="1316" y="156"/>
                </a:lnTo>
                <a:lnTo>
                  <a:pt x="1678" y="49"/>
                </a:lnTo>
                <a:lnTo>
                  <a:pt x="2065" y="0"/>
                </a:lnTo>
                <a:lnTo>
                  <a:pt x="2443" y="41"/>
                </a:lnTo>
                <a:lnTo>
                  <a:pt x="2863" y="140"/>
                </a:lnTo>
                <a:lnTo>
                  <a:pt x="3283" y="263"/>
                </a:lnTo>
                <a:lnTo>
                  <a:pt x="3768" y="420"/>
                </a:lnTo>
                <a:lnTo>
                  <a:pt x="4171" y="535"/>
                </a:lnTo>
                <a:lnTo>
                  <a:pt x="4624" y="625"/>
                </a:lnTo>
                <a:lnTo>
                  <a:pt x="5562" y="740"/>
                </a:lnTo>
                <a:lnTo>
                  <a:pt x="5768" y="749"/>
                </a:lnTo>
                <a:lnTo>
                  <a:pt x="5776" y="1308"/>
                </a:lnTo>
                <a:lnTo>
                  <a:pt x="0" y="1308"/>
                </a:lnTo>
                <a:lnTo>
                  <a:pt x="16" y="658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208338" y="4427538"/>
            <a:ext cx="627062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5351464" y="4089401"/>
            <a:ext cx="33972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275138" y="37258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守望者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111454" y="3611564"/>
            <a:ext cx="110799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荒凉的</a:t>
            </a: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锡安城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un-glossy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9"/>
          <a:stretch>
            <a:fillRect/>
          </a:stretch>
        </p:blipFill>
        <p:spPr bwMode="auto">
          <a:xfrm>
            <a:off x="9555164" y="5008563"/>
            <a:ext cx="1112837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730500" y="722313"/>
            <a:ext cx="673100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那报佳音，传平安，报好信，传救恩的，对锡安说：你的神作王了！这人的脚登山何等佳美！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听啊，你守望之人的声音，他们扬起声来，一同歌唱；因为耶和华归回锡安的时候，他们必亲眼看见。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52:7-8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)—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祷告的人  教会中  神的荣耀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48132" name="Picture 4" descr="16254280-one-caucasian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183064"/>
            <a:ext cx="406400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Freeform 5" descr="Newsprint"/>
          <p:cNvSpPr>
            <a:spLocks/>
          </p:cNvSpPr>
          <p:nvPr/>
        </p:nvSpPr>
        <p:spPr bwMode="auto">
          <a:xfrm>
            <a:off x="3657601" y="4454526"/>
            <a:ext cx="2397125" cy="588963"/>
          </a:xfrm>
          <a:custGeom>
            <a:avLst/>
            <a:gdLst>
              <a:gd name="T0" fmla="*/ 18 w 1222"/>
              <a:gd name="T1" fmla="*/ 22 h 283"/>
              <a:gd name="T2" fmla="*/ 39 w 1222"/>
              <a:gd name="T3" fmla="*/ 4 h 283"/>
              <a:gd name="T4" fmla="*/ 52 w 1222"/>
              <a:gd name="T5" fmla="*/ 2 h 283"/>
              <a:gd name="T6" fmla="*/ 80 w 1222"/>
              <a:gd name="T7" fmla="*/ 19 h 283"/>
              <a:gd name="T8" fmla="*/ 97 w 1222"/>
              <a:gd name="T9" fmla="*/ 23 h 283"/>
              <a:gd name="T10" fmla="*/ 128 w 1222"/>
              <a:gd name="T11" fmla="*/ 2 h 283"/>
              <a:gd name="T12" fmla="*/ 140 w 1222"/>
              <a:gd name="T13" fmla="*/ 4 h 283"/>
              <a:gd name="T14" fmla="*/ 172 w 1222"/>
              <a:gd name="T15" fmla="*/ 22 h 283"/>
              <a:gd name="T16" fmla="*/ 188 w 1222"/>
              <a:gd name="T17" fmla="*/ 23 h 283"/>
              <a:gd name="T18" fmla="*/ 222 w 1222"/>
              <a:gd name="T19" fmla="*/ 5 h 283"/>
              <a:gd name="T20" fmla="*/ 238 w 1222"/>
              <a:gd name="T21" fmla="*/ 5 h 283"/>
              <a:gd name="T22" fmla="*/ 274 w 1222"/>
              <a:gd name="T23" fmla="*/ 19 h 283"/>
              <a:gd name="T24" fmla="*/ 291 w 1222"/>
              <a:gd name="T25" fmla="*/ 22 h 283"/>
              <a:gd name="T26" fmla="*/ 328 w 1222"/>
              <a:gd name="T27" fmla="*/ 2 h 283"/>
              <a:gd name="T28" fmla="*/ 344 w 1222"/>
              <a:gd name="T29" fmla="*/ 5 h 283"/>
              <a:gd name="T30" fmla="*/ 374 w 1222"/>
              <a:gd name="T31" fmla="*/ 20 h 283"/>
              <a:gd name="T32" fmla="*/ 387 w 1222"/>
              <a:gd name="T33" fmla="*/ 22 h 283"/>
              <a:gd name="T34" fmla="*/ 414 w 1222"/>
              <a:gd name="T35" fmla="*/ 2 h 283"/>
              <a:gd name="T36" fmla="*/ 430 w 1222"/>
              <a:gd name="T37" fmla="*/ 1 h 283"/>
              <a:gd name="T38" fmla="*/ 464 w 1222"/>
              <a:gd name="T39" fmla="*/ 22 h 283"/>
              <a:gd name="T40" fmla="*/ 480 w 1222"/>
              <a:gd name="T41" fmla="*/ 19 h 283"/>
              <a:gd name="T42" fmla="*/ 518 w 1222"/>
              <a:gd name="T43" fmla="*/ 4 h 283"/>
              <a:gd name="T44" fmla="*/ 540 w 1222"/>
              <a:gd name="T45" fmla="*/ 2 h 283"/>
              <a:gd name="T46" fmla="*/ 585 w 1222"/>
              <a:gd name="T47" fmla="*/ 18 h 283"/>
              <a:gd name="T48" fmla="*/ 602 w 1222"/>
              <a:gd name="T49" fmla="*/ 23 h 283"/>
              <a:gd name="T50" fmla="*/ 645 w 1222"/>
              <a:gd name="T51" fmla="*/ 1 h 283"/>
              <a:gd name="T52" fmla="*/ 669 w 1222"/>
              <a:gd name="T53" fmla="*/ 2 h 283"/>
              <a:gd name="T54" fmla="*/ 712 w 1222"/>
              <a:gd name="T55" fmla="*/ 20 h 283"/>
              <a:gd name="T56" fmla="*/ 735 w 1222"/>
              <a:gd name="T57" fmla="*/ 22 h 283"/>
              <a:gd name="T58" fmla="*/ 776 w 1222"/>
              <a:gd name="T59" fmla="*/ 2 h 283"/>
              <a:gd name="T60" fmla="*/ 798 w 1222"/>
              <a:gd name="T61" fmla="*/ 4 h 283"/>
              <a:gd name="T62" fmla="*/ 842 w 1222"/>
              <a:gd name="T63" fmla="*/ 20 h 283"/>
              <a:gd name="T64" fmla="*/ 867 w 1222"/>
              <a:gd name="T65" fmla="*/ 23 h 283"/>
              <a:gd name="T66" fmla="*/ 912 w 1222"/>
              <a:gd name="T67" fmla="*/ 2 h 283"/>
              <a:gd name="T68" fmla="*/ 934 w 1222"/>
              <a:gd name="T69" fmla="*/ 4 h 283"/>
              <a:gd name="T70" fmla="*/ 984 w 1222"/>
              <a:gd name="T71" fmla="*/ 24 h 283"/>
              <a:gd name="T72" fmla="*/ 1008 w 1222"/>
              <a:gd name="T73" fmla="*/ 24 h 283"/>
              <a:gd name="T74" fmla="*/ 1051 w 1222"/>
              <a:gd name="T75" fmla="*/ 4 h 283"/>
              <a:gd name="T76" fmla="*/ 1074 w 1222"/>
              <a:gd name="T77" fmla="*/ 1 h 283"/>
              <a:gd name="T78" fmla="*/ 1123 w 1222"/>
              <a:gd name="T79" fmla="*/ 22 h 283"/>
              <a:gd name="T80" fmla="*/ 1148 w 1222"/>
              <a:gd name="T81" fmla="*/ 22 h 283"/>
              <a:gd name="T82" fmla="*/ 1184 w 1222"/>
              <a:gd name="T83" fmla="*/ 4 h 283"/>
              <a:gd name="T84" fmla="*/ 1196 w 1222"/>
              <a:gd name="T85" fmla="*/ 4 h 283"/>
              <a:gd name="T86" fmla="*/ 1104 w 1222"/>
              <a:gd name="T87" fmla="*/ 242 h 283"/>
              <a:gd name="T88" fmla="*/ 735 w 1222"/>
              <a:gd name="T89" fmla="*/ 180 h 283"/>
              <a:gd name="T90" fmla="*/ 415 w 1222"/>
              <a:gd name="T91" fmla="*/ 181 h 283"/>
              <a:gd name="T92" fmla="*/ 93 w 1222"/>
              <a:gd name="T93" fmla="*/ 253 h 283"/>
              <a:gd name="T94" fmla="*/ 1 w 1222"/>
              <a:gd name="T95" fmla="*/ 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2" h="283">
                <a:moveTo>
                  <a:pt x="1" y="1"/>
                </a:moveTo>
                <a:lnTo>
                  <a:pt x="18" y="1"/>
                </a:lnTo>
                <a:lnTo>
                  <a:pt x="18" y="22"/>
                </a:lnTo>
                <a:lnTo>
                  <a:pt x="27" y="22"/>
                </a:lnTo>
                <a:lnTo>
                  <a:pt x="28" y="4"/>
                </a:lnTo>
                <a:lnTo>
                  <a:pt x="39" y="4"/>
                </a:lnTo>
                <a:lnTo>
                  <a:pt x="40" y="20"/>
                </a:lnTo>
                <a:lnTo>
                  <a:pt x="52" y="19"/>
                </a:lnTo>
                <a:lnTo>
                  <a:pt x="52" y="2"/>
                </a:lnTo>
                <a:lnTo>
                  <a:pt x="68" y="2"/>
                </a:lnTo>
                <a:lnTo>
                  <a:pt x="64" y="20"/>
                </a:lnTo>
                <a:lnTo>
                  <a:pt x="80" y="19"/>
                </a:lnTo>
                <a:lnTo>
                  <a:pt x="80" y="4"/>
                </a:lnTo>
                <a:lnTo>
                  <a:pt x="97" y="2"/>
                </a:lnTo>
                <a:lnTo>
                  <a:pt x="97" y="23"/>
                </a:lnTo>
                <a:lnTo>
                  <a:pt x="114" y="23"/>
                </a:lnTo>
                <a:lnTo>
                  <a:pt x="114" y="2"/>
                </a:lnTo>
                <a:lnTo>
                  <a:pt x="128" y="2"/>
                </a:lnTo>
                <a:lnTo>
                  <a:pt x="128" y="20"/>
                </a:lnTo>
                <a:lnTo>
                  <a:pt x="140" y="22"/>
                </a:lnTo>
                <a:lnTo>
                  <a:pt x="140" y="4"/>
                </a:lnTo>
                <a:lnTo>
                  <a:pt x="156" y="2"/>
                </a:lnTo>
                <a:lnTo>
                  <a:pt x="154" y="20"/>
                </a:lnTo>
                <a:lnTo>
                  <a:pt x="172" y="22"/>
                </a:lnTo>
                <a:lnTo>
                  <a:pt x="172" y="4"/>
                </a:lnTo>
                <a:lnTo>
                  <a:pt x="189" y="4"/>
                </a:lnTo>
                <a:lnTo>
                  <a:pt x="188" y="23"/>
                </a:lnTo>
                <a:lnTo>
                  <a:pt x="204" y="22"/>
                </a:lnTo>
                <a:lnTo>
                  <a:pt x="204" y="4"/>
                </a:lnTo>
                <a:lnTo>
                  <a:pt x="222" y="5"/>
                </a:lnTo>
                <a:lnTo>
                  <a:pt x="220" y="20"/>
                </a:lnTo>
                <a:lnTo>
                  <a:pt x="238" y="19"/>
                </a:lnTo>
                <a:lnTo>
                  <a:pt x="238" y="5"/>
                </a:lnTo>
                <a:lnTo>
                  <a:pt x="258" y="5"/>
                </a:lnTo>
                <a:lnTo>
                  <a:pt x="258" y="20"/>
                </a:lnTo>
                <a:lnTo>
                  <a:pt x="274" y="19"/>
                </a:lnTo>
                <a:lnTo>
                  <a:pt x="273" y="2"/>
                </a:lnTo>
                <a:lnTo>
                  <a:pt x="291" y="4"/>
                </a:lnTo>
                <a:lnTo>
                  <a:pt x="291" y="22"/>
                </a:lnTo>
                <a:lnTo>
                  <a:pt x="310" y="23"/>
                </a:lnTo>
                <a:lnTo>
                  <a:pt x="309" y="2"/>
                </a:lnTo>
                <a:lnTo>
                  <a:pt x="328" y="2"/>
                </a:lnTo>
                <a:lnTo>
                  <a:pt x="328" y="20"/>
                </a:lnTo>
                <a:lnTo>
                  <a:pt x="344" y="18"/>
                </a:lnTo>
                <a:lnTo>
                  <a:pt x="344" y="5"/>
                </a:lnTo>
                <a:lnTo>
                  <a:pt x="356" y="4"/>
                </a:lnTo>
                <a:lnTo>
                  <a:pt x="357" y="22"/>
                </a:lnTo>
                <a:lnTo>
                  <a:pt x="374" y="20"/>
                </a:lnTo>
                <a:lnTo>
                  <a:pt x="374" y="5"/>
                </a:lnTo>
                <a:lnTo>
                  <a:pt x="387" y="5"/>
                </a:lnTo>
                <a:lnTo>
                  <a:pt x="387" y="22"/>
                </a:lnTo>
                <a:lnTo>
                  <a:pt x="399" y="20"/>
                </a:lnTo>
                <a:lnTo>
                  <a:pt x="399" y="5"/>
                </a:lnTo>
                <a:lnTo>
                  <a:pt x="414" y="2"/>
                </a:lnTo>
                <a:lnTo>
                  <a:pt x="415" y="20"/>
                </a:lnTo>
                <a:lnTo>
                  <a:pt x="429" y="20"/>
                </a:lnTo>
                <a:lnTo>
                  <a:pt x="430" y="1"/>
                </a:lnTo>
                <a:lnTo>
                  <a:pt x="447" y="2"/>
                </a:lnTo>
                <a:lnTo>
                  <a:pt x="446" y="22"/>
                </a:lnTo>
                <a:lnTo>
                  <a:pt x="464" y="22"/>
                </a:lnTo>
                <a:lnTo>
                  <a:pt x="464" y="2"/>
                </a:lnTo>
                <a:lnTo>
                  <a:pt x="483" y="2"/>
                </a:lnTo>
                <a:lnTo>
                  <a:pt x="480" y="19"/>
                </a:lnTo>
                <a:lnTo>
                  <a:pt x="500" y="19"/>
                </a:lnTo>
                <a:lnTo>
                  <a:pt x="499" y="2"/>
                </a:lnTo>
                <a:lnTo>
                  <a:pt x="518" y="4"/>
                </a:lnTo>
                <a:lnTo>
                  <a:pt x="519" y="20"/>
                </a:lnTo>
                <a:lnTo>
                  <a:pt x="540" y="23"/>
                </a:lnTo>
                <a:lnTo>
                  <a:pt x="540" y="2"/>
                </a:lnTo>
                <a:lnTo>
                  <a:pt x="561" y="1"/>
                </a:lnTo>
                <a:lnTo>
                  <a:pt x="561" y="20"/>
                </a:lnTo>
                <a:lnTo>
                  <a:pt x="585" y="18"/>
                </a:lnTo>
                <a:lnTo>
                  <a:pt x="585" y="1"/>
                </a:lnTo>
                <a:lnTo>
                  <a:pt x="603" y="0"/>
                </a:lnTo>
                <a:lnTo>
                  <a:pt x="602" y="23"/>
                </a:lnTo>
                <a:lnTo>
                  <a:pt x="621" y="22"/>
                </a:lnTo>
                <a:lnTo>
                  <a:pt x="620" y="1"/>
                </a:lnTo>
                <a:lnTo>
                  <a:pt x="645" y="1"/>
                </a:lnTo>
                <a:lnTo>
                  <a:pt x="645" y="22"/>
                </a:lnTo>
                <a:lnTo>
                  <a:pt x="673" y="22"/>
                </a:lnTo>
                <a:lnTo>
                  <a:pt x="669" y="2"/>
                </a:lnTo>
                <a:lnTo>
                  <a:pt x="692" y="2"/>
                </a:lnTo>
                <a:lnTo>
                  <a:pt x="692" y="20"/>
                </a:lnTo>
                <a:lnTo>
                  <a:pt x="712" y="20"/>
                </a:lnTo>
                <a:lnTo>
                  <a:pt x="711" y="2"/>
                </a:lnTo>
                <a:lnTo>
                  <a:pt x="735" y="5"/>
                </a:lnTo>
                <a:lnTo>
                  <a:pt x="735" y="22"/>
                </a:lnTo>
                <a:lnTo>
                  <a:pt x="757" y="20"/>
                </a:lnTo>
                <a:lnTo>
                  <a:pt x="757" y="1"/>
                </a:lnTo>
                <a:lnTo>
                  <a:pt x="776" y="2"/>
                </a:lnTo>
                <a:lnTo>
                  <a:pt x="776" y="22"/>
                </a:lnTo>
                <a:lnTo>
                  <a:pt x="800" y="23"/>
                </a:lnTo>
                <a:lnTo>
                  <a:pt x="798" y="4"/>
                </a:lnTo>
                <a:lnTo>
                  <a:pt x="823" y="4"/>
                </a:lnTo>
                <a:lnTo>
                  <a:pt x="824" y="22"/>
                </a:lnTo>
                <a:lnTo>
                  <a:pt x="842" y="20"/>
                </a:lnTo>
                <a:lnTo>
                  <a:pt x="843" y="2"/>
                </a:lnTo>
                <a:lnTo>
                  <a:pt x="866" y="2"/>
                </a:lnTo>
                <a:lnTo>
                  <a:pt x="867" y="23"/>
                </a:lnTo>
                <a:lnTo>
                  <a:pt x="890" y="23"/>
                </a:lnTo>
                <a:lnTo>
                  <a:pt x="888" y="4"/>
                </a:lnTo>
                <a:lnTo>
                  <a:pt x="912" y="2"/>
                </a:lnTo>
                <a:lnTo>
                  <a:pt x="914" y="20"/>
                </a:lnTo>
                <a:lnTo>
                  <a:pt x="936" y="20"/>
                </a:lnTo>
                <a:lnTo>
                  <a:pt x="934" y="4"/>
                </a:lnTo>
                <a:lnTo>
                  <a:pt x="957" y="2"/>
                </a:lnTo>
                <a:lnTo>
                  <a:pt x="957" y="22"/>
                </a:lnTo>
                <a:lnTo>
                  <a:pt x="984" y="24"/>
                </a:lnTo>
                <a:lnTo>
                  <a:pt x="982" y="4"/>
                </a:lnTo>
                <a:lnTo>
                  <a:pt x="1008" y="2"/>
                </a:lnTo>
                <a:lnTo>
                  <a:pt x="1008" y="24"/>
                </a:lnTo>
                <a:lnTo>
                  <a:pt x="1030" y="22"/>
                </a:lnTo>
                <a:lnTo>
                  <a:pt x="1030" y="5"/>
                </a:lnTo>
                <a:lnTo>
                  <a:pt x="1051" y="4"/>
                </a:lnTo>
                <a:lnTo>
                  <a:pt x="1050" y="26"/>
                </a:lnTo>
                <a:lnTo>
                  <a:pt x="1074" y="22"/>
                </a:lnTo>
                <a:lnTo>
                  <a:pt x="1074" y="1"/>
                </a:lnTo>
                <a:lnTo>
                  <a:pt x="1099" y="1"/>
                </a:lnTo>
                <a:lnTo>
                  <a:pt x="1099" y="22"/>
                </a:lnTo>
                <a:lnTo>
                  <a:pt x="1123" y="22"/>
                </a:lnTo>
                <a:lnTo>
                  <a:pt x="1124" y="0"/>
                </a:lnTo>
                <a:lnTo>
                  <a:pt x="1152" y="4"/>
                </a:lnTo>
                <a:lnTo>
                  <a:pt x="1148" y="22"/>
                </a:lnTo>
                <a:lnTo>
                  <a:pt x="1167" y="19"/>
                </a:lnTo>
                <a:lnTo>
                  <a:pt x="1168" y="4"/>
                </a:lnTo>
                <a:lnTo>
                  <a:pt x="1184" y="4"/>
                </a:lnTo>
                <a:lnTo>
                  <a:pt x="1186" y="22"/>
                </a:lnTo>
                <a:lnTo>
                  <a:pt x="1196" y="22"/>
                </a:lnTo>
                <a:lnTo>
                  <a:pt x="1196" y="4"/>
                </a:lnTo>
                <a:lnTo>
                  <a:pt x="1220" y="2"/>
                </a:lnTo>
                <a:lnTo>
                  <a:pt x="1222" y="272"/>
                </a:lnTo>
                <a:lnTo>
                  <a:pt x="1104" y="242"/>
                </a:lnTo>
                <a:lnTo>
                  <a:pt x="1002" y="220"/>
                </a:lnTo>
                <a:lnTo>
                  <a:pt x="885" y="199"/>
                </a:lnTo>
                <a:lnTo>
                  <a:pt x="735" y="180"/>
                </a:lnTo>
                <a:lnTo>
                  <a:pt x="615" y="172"/>
                </a:lnTo>
                <a:lnTo>
                  <a:pt x="534" y="174"/>
                </a:lnTo>
                <a:lnTo>
                  <a:pt x="415" y="181"/>
                </a:lnTo>
                <a:lnTo>
                  <a:pt x="321" y="197"/>
                </a:lnTo>
                <a:lnTo>
                  <a:pt x="199" y="222"/>
                </a:lnTo>
                <a:lnTo>
                  <a:pt x="93" y="253"/>
                </a:lnTo>
                <a:lnTo>
                  <a:pt x="33" y="270"/>
                </a:lnTo>
                <a:lnTo>
                  <a:pt x="0" y="283"/>
                </a:lnTo>
                <a:lnTo>
                  <a:pt x="1" y="1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5524501" y="4664075"/>
            <a:ext cx="157163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8135" name="Freeform 7" descr="Medium wood"/>
          <p:cNvSpPr>
            <a:spLocks/>
          </p:cNvSpPr>
          <p:nvPr/>
        </p:nvSpPr>
        <p:spPr bwMode="auto">
          <a:xfrm>
            <a:off x="5522913" y="4662488"/>
            <a:ext cx="158750" cy="265112"/>
          </a:xfrm>
          <a:custGeom>
            <a:avLst/>
            <a:gdLst>
              <a:gd name="T0" fmla="*/ 0 w 81"/>
              <a:gd name="T1" fmla="*/ 110 h 127"/>
              <a:gd name="T2" fmla="*/ 0 w 81"/>
              <a:gd name="T3" fmla="*/ 39 h 127"/>
              <a:gd name="T4" fmla="*/ 6 w 81"/>
              <a:gd name="T5" fmla="*/ 18 h 127"/>
              <a:gd name="T6" fmla="*/ 25 w 81"/>
              <a:gd name="T7" fmla="*/ 3 h 127"/>
              <a:gd name="T8" fmla="*/ 47 w 81"/>
              <a:gd name="T9" fmla="*/ 0 h 127"/>
              <a:gd name="T10" fmla="*/ 65 w 81"/>
              <a:gd name="T11" fmla="*/ 8 h 127"/>
              <a:gd name="T12" fmla="*/ 81 w 81"/>
              <a:gd name="T13" fmla="*/ 28 h 127"/>
              <a:gd name="T14" fmla="*/ 81 w 81"/>
              <a:gd name="T15" fmla="*/ 50 h 127"/>
              <a:gd name="T16" fmla="*/ 81 w 81"/>
              <a:gd name="T17" fmla="*/ 127 h 127"/>
              <a:gd name="T18" fmla="*/ 31 w 81"/>
              <a:gd name="T19" fmla="*/ 118 h 127"/>
              <a:gd name="T20" fmla="*/ 0 w 81"/>
              <a:gd name="T21" fmla="*/ 11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127">
                <a:moveTo>
                  <a:pt x="0" y="110"/>
                </a:moveTo>
                <a:lnTo>
                  <a:pt x="0" y="39"/>
                </a:lnTo>
                <a:lnTo>
                  <a:pt x="6" y="18"/>
                </a:lnTo>
                <a:lnTo>
                  <a:pt x="25" y="3"/>
                </a:lnTo>
                <a:lnTo>
                  <a:pt x="47" y="0"/>
                </a:lnTo>
                <a:lnTo>
                  <a:pt x="65" y="8"/>
                </a:lnTo>
                <a:lnTo>
                  <a:pt x="81" y="28"/>
                </a:lnTo>
                <a:lnTo>
                  <a:pt x="81" y="50"/>
                </a:lnTo>
                <a:lnTo>
                  <a:pt x="81" y="127"/>
                </a:lnTo>
                <a:lnTo>
                  <a:pt x="31" y="118"/>
                </a:lnTo>
                <a:lnTo>
                  <a:pt x="0" y="11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48136" name="Picture 8" descr="running-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4" y="4897439"/>
            <a:ext cx="496887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Freeform 9" descr="Sand"/>
          <p:cNvSpPr>
            <a:spLocks/>
          </p:cNvSpPr>
          <p:nvPr/>
        </p:nvSpPr>
        <p:spPr bwMode="auto">
          <a:xfrm>
            <a:off x="1498600" y="4794250"/>
            <a:ext cx="9169400" cy="2076450"/>
          </a:xfrm>
          <a:custGeom>
            <a:avLst/>
            <a:gdLst>
              <a:gd name="T0" fmla="*/ 16 w 5776"/>
              <a:gd name="T1" fmla="*/ 658 h 1308"/>
              <a:gd name="T2" fmla="*/ 748 w 5776"/>
              <a:gd name="T3" fmla="*/ 370 h 1308"/>
              <a:gd name="T4" fmla="*/ 1316 w 5776"/>
              <a:gd name="T5" fmla="*/ 156 h 1308"/>
              <a:gd name="T6" fmla="*/ 1678 w 5776"/>
              <a:gd name="T7" fmla="*/ 49 h 1308"/>
              <a:gd name="T8" fmla="*/ 2065 w 5776"/>
              <a:gd name="T9" fmla="*/ 0 h 1308"/>
              <a:gd name="T10" fmla="*/ 2443 w 5776"/>
              <a:gd name="T11" fmla="*/ 41 h 1308"/>
              <a:gd name="T12" fmla="*/ 2863 w 5776"/>
              <a:gd name="T13" fmla="*/ 140 h 1308"/>
              <a:gd name="T14" fmla="*/ 3283 w 5776"/>
              <a:gd name="T15" fmla="*/ 263 h 1308"/>
              <a:gd name="T16" fmla="*/ 3768 w 5776"/>
              <a:gd name="T17" fmla="*/ 420 h 1308"/>
              <a:gd name="T18" fmla="*/ 4171 w 5776"/>
              <a:gd name="T19" fmla="*/ 535 h 1308"/>
              <a:gd name="T20" fmla="*/ 4624 w 5776"/>
              <a:gd name="T21" fmla="*/ 625 h 1308"/>
              <a:gd name="T22" fmla="*/ 5562 w 5776"/>
              <a:gd name="T23" fmla="*/ 740 h 1308"/>
              <a:gd name="T24" fmla="*/ 5768 w 5776"/>
              <a:gd name="T25" fmla="*/ 749 h 1308"/>
              <a:gd name="T26" fmla="*/ 5776 w 5776"/>
              <a:gd name="T27" fmla="*/ 1308 h 1308"/>
              <a:gd name="T28" fmla="*/ 0 w 5776"/>
              <a:gd name="T29" fmla="*/ 1308 h 1308"/>
              <a:gd name="T30" fmla="*/ 16 w 5776"/>
              <a:gd name="T31" fmla="*/ 658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76" h="1308">
                <a:moveTo>
                  <a:pt x="16" y="658"/>
                </a:moveTo>
                <a:lnTo>
                  <a:pt x="748" y="370"/>
                </a:lnTo>
                <a:lnTo>
                  <a:pt x="1316" y="156"/>
                </a:lnTo>
                <a:lnTo>
                  <a:pt x="1678" y="49"/>
                </a:lnTo>
                <a:lnTo>
                  <a:pt x="2065" y="0"/>
                </a:lnTo>
                <a:lnTo>
                  <a:pt x="2443" y="41"/>
                </a:lnTo>
                <a:lnTo>
                  <a:pt x="2863" y="140"/>
                </a:lnTo>
                <a:lnTo>
                  <a:pt x="3283" y="263"/>
                </a:lnTo>
                <a:lnTo>
                  <a:pt x="3768" y="420"/>
                </a:lnTo>
                <a:lnTo>
                  <a:pt x="4171" y="535"/>
                </a:lnTo>
                <a:lnTo>
                  <a:pt x="4624" y="625"/>
                </a:lnTo>
                <a:lnTo>
                  <a:pt x="5562" y="740"/>
                </a:lnTo>
                <a:lnTo>
                  <a:pt x="5768" y="749"/>
                </a:lnTo>
                <a:lnTo>
                  <a:pt x="5776" y="1308"/>
                </a:lnTo>
                <a:lnTo>
                  <a:pt x="0" y="1308"/>
                </a:lnTo>
                <a:lnTo>
                  <a:pt x="16" y="658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3208338" y="4427538"/>
            <a:ext cx="627062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5351464" y="4089401"/>
            <a:ext cx="339725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4275138" y="37258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守望者</a:t>
            </a: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 rot="503859">
            <a:off x="8693150" y="4929188"/>
            <a:ext cx="877888" cy="584200"/>
          </a:xfrm>
          <a:prstGeom prst="leftArrow">
            <a:avLst>
              <a:gd name="adj1" fmla="val 50000"/>
              <a:gd name="adj2" fmla="val 3756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 rot="455068">
            <a:off x="8636139" y="3881445"/>
            <a:ext cx="141577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神的荣耀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重返锡安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2111454" y="3611564"/>
            <a:ext cx="110799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荒凉的</a:t>
            </a:r>
          </a:p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锡安城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49763" y="369889"/>
            <a:ext cx="594201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在耶路撒冷有一个人，名叫西面；这人又公义又虔诚，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素常盼望以色列的安慰者来到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，又有圣灵在他身上。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他得了圣灵的启示，知道自己未死以前，必看见主所立的基督。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他受了圣灵的感动，进入圣殿，正遇见耶稣的父母抱着孩子进来，要照律法的规矩办理。西面就用手接过他来，称颂神说：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「主啊！如今可以照你的话，释放仆人安然去世；因为我的眼睛已经看见你的救恩，就是你在万民面前所预备的：是照亮外邦人的光，又是你民以色列的荣耀。」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2:25-32)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46085" name="Picture 5" descr="sim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38"/>
            <a:ext cx="2619375" cy="34020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730500" y="720726"/>
            <a:ext cx="6731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以色列神的荣耀本在基路伯上，现今从那里升到殿的门槛。神将那身穿细麻衣、腰间带着墨盒子的人召来。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耶和华对他说：「你去走遍耶路撒冷全城，那些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因城中所行可憎之事叹息哀哭的人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，画记号在额上。」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我耳中听见  对其余的人说：「要跟随他走遍全城，以行击杀。你们的眼不要顾惜，也不要可怜他们。要将年老的、年少的，并处女、婴孩，和妇女，从圣所起全都杀尽，只是凡有记号的人不要挨近他。」于是他们从殿前的长老杀起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结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9:3-6)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5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神的呼唤（赛</a:t>
            </a:r>
            <a:r>
              <a:rPr lang="en-US" altLang="zh-CN" dirty="0"/>
              <a:t>52:11-12</a:t>
            </a:r>
            <a:r>
              <a:rPr lang="zh-CN" altLang="en-US" dirty="0"/>
              <a:t>）</a:t>
            </a:r>
          </a:p>
          <a:p>
            <a:r>
              <a:rPr lang="zh-CN" altLang="en-US" dirty="0" smtClean="0"/>
              <a:t>神</a:t>
            </a:r>
            <a:r>
              <a:rPr lang="zh-CN" altLang="en-US" dirty="0"/>
              <a:t>向选民发号施令，要他们离开巴比伦，只是不要将巴比伦不洁之</a:t>
            </a:r>
            <a:r>
              <a:rPr lang="zh-CN" altLang="en-US" dirty="0" smtClean="0"/>
              <a:t>物带回</a:t>
            </a:r>
            <a:r>
              <a:rPr lang="zh-CN" altLang="en-US" dirty="0"/>
              <a:t>，反要自洁，尤其是那些负责扛抬圣殿礼奉之物的</a:t>
            </a:r>
            <a:r>
              <a:rPr lang="zh-CN" altLang="en-US" dirty="0" smtClean="0"/>
              <a:t>人（</a:t>
            </a:r>
            <a:r>
              <a:rPr lang="zh-CN" altLang="en-US" dirty="0"/>
              <a:t>赛</a:t>
            </a:r>
            <a:r>
              <a:rPr lang="en-US" altLang="zh-CN" dirty="0"/>
              <a:t>52:11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他们</a:t>
            </a:r>
            <a:r>
              <a:rPr lang="zh-CN" altLang="en-US" dirty="0"/>
              <a:t>不用急急离开，因神应许作他们的开路先锋，及殿后的盾牌（赛</a:t>
            </a:r>
            <a:r>
              <a:rPr lang="en-US" altLang="zh-CN" dirty="0"/>
              <a:t>52:12</a:t>
            </a:r>
            <a:r>
              <a:rPr lang="zh-CN" altLang="en-US" dirty="0"/>
              <a:t>）。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30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2730500" y="722313"/>
            <a:ext cx="6731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你们离开吧！离开吧！从巴比伦出来。不要沾不洁净的物；要从其中出来。你们扛抬耶和华器皿的人哪，务要自洁。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52:11)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730500" y="2551113"/>
            <a:ext cx="6877050" cy="375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又说：你们务要从他们中间出来，与他们分别；不要沾不洁净的物，我就收纳你们。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林后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6:17)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[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引用以赛亚书，说明信与不信不可同负一轭。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我又听见从天上有声音说：我的民哪，你们要从那城出来，免得与他一同有罪，受他所受的灾殃。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18:4)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[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呼吁神子民从巴比伦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天主教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出来，以免遭灾。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]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109788" y="5459414"/>
            <a:ext cx="791845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你们出来必不致急忙，也不致奔逃。因为耶和华必在你们前头行；以色列的神必作你们的后盾。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52:12)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58371" name="Picture 3" descr="Palestine+in+1919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2483"/>
          <a:stretch>
            <a:fillRect/>
          </a:stretch>
        </p:blipFill>
        <p:spPr bwMode="auto">
          <a:xfrm>
            <a:off x="1524000" y="0"/>
            <a:ext cx="9144000" cy="5284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主耶和华赐我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受教者的舌头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，使我知道怎样用言语扶助疲乏的人。主每早晨提醒，提醒我的耳朵，使我能听，像受教者一样。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50:4)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913063" y="2514600"/>
            <a:ext cx="66929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3613" indent="-2233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479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462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76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90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48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052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6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19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33613" marR="0" lvl="0" indent="-22336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受教者的舌头：	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an instructed tongue 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(NIV)</a:t>
            </a:r>
          </a:p>
          <a:p>
            <a:pPr marL="2233613" marR="0" lvl="0" indent="-22336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	the tongue of disciples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(NAS)</a:t>
            </a:r>
          </a:p>
          <a:p>
            <a:pPr marL="2233613" marR="0" lvl="0" indent="-22336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	the tongue of the learned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(KJV)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897188" y="4343401"/>
            <a:ext cx="6564312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04813" marR="0" lvl="0" indent="-4048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为何不是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施教者的舌头？</a:t>
            </a:r>
          </a:p>
          <a:p>
            <a:pPr marL="404813" marR="0" lvl="0" indent="-4048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要先受教，才能施教；要先听见神说，才能对人讲说。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主耶和华赐我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受教者的舌头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，使我知道怎样用言语扶助疲乏的人。主每早晨提醒，提醒我的耳朵，使我能听，像受教者一样。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50:4)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913063" y="2513014"/>
            <a:ext cx="634365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所以耶稣说：「你们举起人子以后，必知道我是基督，并且知道我没有一件事是凭着自己做的。我说这些话乃是照着父所教训我的。」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约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8:28)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因为我没有凭着自己讲，惟有差我来的父已经给我命令，叫我说甚么，讲甚么。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约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12:49)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13063" y="2514600"/>
            <a:ext cx="634365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主耶和华赐给了我一个受教者的舌头，使我知道怎样用言语扶助疲乏的人；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主每天清晨唤醒我，他每天清晨唤醒我的耳朵，使我能像受教者一样静听。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新译本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主耶和华赐我受教者的舌头，使我知道怎样用言语扶助疲乏的人。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主每早晨提醒，提醒我的耳朵，使我能听，像受教者一样。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50:4)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897189" y="4672014"/>
            <a:ext cx="7075487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04813" marR="0" lvl="0" indent="-4048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先知每天起来的第一件事，就是聆听神的声音，这一天才能行在神的旨意中。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主耶和华赐我受教者的舌头，使我知道怎样用言语扶助疲乏的人。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主每早晨提醒，提醒我的耳朵，使我能听，像受教者一样。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50:4)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32773" name="Picture 5" descr="Samuel Called by the L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9" y="2478088"/>
            <a:ext cx="4645025" cy="348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38538" y="6099176"/>
            <a:ext cx="526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孩童撒母耳第一次被神唤醒，听见神的声音。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2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913063" y="722313"/>
            <a:ext cx="63436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主耶和华必帮助我，所以我不抱愧。我硬着脸面好像坚石；我也知道我必不致蒙羞。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50:7)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pic>
        <p:nvPicPr>
          <p:cNvPr id="24580" name="Picture 4" descr="flint-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2332039"/>
            <a:ext cx="5259387" cy="3976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355014" y="5843589"/>
            <a:ext cx="1611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燧石</a:t>
            </a: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(flint)</a:t>
            </a:r>
          </a:p>
        </p:txBody>
      </p:sp>
    </p:spTree>
    <p:extLst>
      <p:ext uri="{BB962C8B-B14F-4D97-AF65-F5344CB8AC3E}">
        <p14:creationId xmlns:p14="http://schemas.microsoft.com/office/powerpoint/2010/main" val="17373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4331</Words>
  <Application>Microsoft Office PowerPoint</Application>
  <PresentationFormat>宽屏</PresentationFormat>
  <Paragraphs>283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8" baseType="lpstr">
      <vt:lpstr>新細明體</vt:lpstr>
      <vt:lpstr>方正姚体</vt:lpstr>
      <vt:lpstr>SimHei</vt:lpstr>
      <vt:lpstr>华文新魏</vt:lpstr>
      <vt:lpstr>微软雅黑</vt:lpstr>
      <vt:lpstr>Arial</vt:lpstr>
      <vt:lpstr>Trebuchet MS</vt:lpstr>
      <vt:lpstr>Wingdings</vt:lpstr>
      <vt:lpstr>Wingdings 3</vt:lpstr>
      <vt:lpstr>平面</vt:lpstr>
      <vt:lpstr>第24课</vt:lpstr>
      <vt:lpstr>PowerPoint 演示文稿</vt:lpstr>
      <vt:lpstr>PowerPoint 演示文稿</vt:lpstr>
      <vt:lpstr>a. 神仆的自介（赛50:4-9）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b. 先知的劝诫（赛50:10-11）</vt:lpstr>
      <vt:lpstr>PowerPoint 演示文稿</vt:lpstr>
      <vt:lpstr>PowerPoint 演示文稿</vt:lpstr>
      <vt:lpstr>PowerPoint 演示文稿</vt:lpstr>
      <vt:lpstr>PowerPoint 演示文稿</vt:lpstr>
      <vt:lpstr>神的劝诫（赛51:1-8）</vt:lpstr>
      <vt:lpstr>过去的恩召（赛51:1-3） </vt:lpstr>
      <vt:lpstr>PowerPoint 演示文稿</vt:lpstr>
      <vt:lpstr>PowerPoint 演示文稿</vt:lpstr>
      <vt:lpstr>PowerPoint 演示文稿</vt:lpstr>
      <vt:lpstr>PowerPoint 演示文稿</vt:lpstr>
      <vt:lpstr>将来的拯救（赛51:4-6）</vt:lpstr>
      <vt:lpstr>现今的训诲（赛51:7-8） </vt:lpstr>
      <vt:lpstr>神仆的工作（赛51:9-54:17） </vt:lpstr>
      <vt:lpstr>先知的呼声：兴起啊（赛51:9-52:12）</vt:lpstr>
      <vt:lpstr>PowerPoint 演示文稿</vt:lpstr>
      <vt:lpstr>神的回应（赛51:12-16）</vt:lpstr>
      <vt:lpstr>PowerPoint 演示文稿</vt:lpstr>
      <vt:lpstr>PowerPoint 演示文稿</vt:lpstr>
      <vt:lpstr>呼耶路撒冷兴起（赛51:17-23）</vt:lpstr>
      <vt:lpstr>PowerPoint 演示文稿</vt:lpstr>
      <vt:lpstr>辩屈之言（赛51:21-23）--应许 </vt:lpstr>
      <vt:lpstr>PowerPoint 演示文稿</vt:lpstr>
      <vt:lpstr>呼选民国兴起（赛52:1-12）</vt:lpstr>
      <vt:lpstr>PowerPoint 演示文稿</vt:lpstr>
      <vt:lpstr>PowerPoint 演示文稿</vt:lpstr>
      <vt:lpstr>PowerPoint 演示文稿</vt:lpstr>
      <vt:lpstr>神的补语（赛52:3-6） </vt:lpstr>
      <vt:lpstr>(2)第二回合：人神共言（赛52:7-12）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第24课</dc:title>
  <dc:creator>max G</dc:creator>
  <cp:lastModifiedBy>max G</cp:lastModifiedBy>
  <cp:revision>4</cp:revision>
  <dcterms:created xsi:type="dcterms:W3CDTF">2017-10-08T06:54:48Z</dcterms:created>
  <dcterms:modified xsi:type="dcterms:W3CDTF">2017-10-08T07:17:06Z</dcterms:modified>
</cp:coreProperties>
</file>