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9" r:id="rId1"/>
    <p:sldMasterId id="2147483681" r:id="rId2"/>
  </p:sldMasterIdLst>
  <p:notesMasterIdLst>
    <p:notesMasterId r:id="rId46"/>
  </p:notesMasterIdLst>
  <p:sldIdLst>
    <p:sldId id="256" r:id="rId3"/>
    <p:sldId id="284" r:id="rId4"/>
    <p:sldId id="325" r:id="rId5"/>
    <p:sldId id="266" r:id="rId6"/>
    <p:sldId id="328" r:id="rId7"/>
    <p:sldId id="329" r:id="rId8"/>
    <p:sldId id="344" r:id="rId9"/>
    <p:sldId id="280" r:id="rId10"/>
    <p:sldId id="327" r:id="rId11"/>
    <p:sldId id="346" r:id="rId12"/>
    <p:sldId id="343" r:id="rId13"/>
    <p:sldId id="351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281" r:id="rId25"/>
    <p:sldId id="305" r:id="rId26"/>
    <p:sldId id="283" r:id="rId27"/>
    <p:sldId id="348" r:id="rId28"/>
    <p:sldId id="349" r:id="rId29"/>
    <p:sldId id="350" r:id="rId30"/>
    <p:sldId id="347" r:id="rId31"/>
    <p:sldId id="282" r:id="rId32"/>
    <p:sldId id="332" r:id="rId33"/>
    <p:sldId id="313" r:id="rId34"/>
    <p:sldId id="322" r:id="rId35"/>
    <p:sldId id="323" r:id="rId36"/>
    <p:sldId id="330" r:id="rId37"/>
    <p:sldId id="331" r:id="rId38"/>
    <p:sldId id="345" r:id="rId39"/>
    <p:sldId id="304" r:id="rId40"/>
    <p:sldId id="353" r:id="rId41"/>
    <p:sldId id="354" r:id="rId42"/>
    <p:sldId id="302" r:id="rId43"/>
    <p:sldId id="352" r:id="rId44"/>
    <p:sldId id="319" r:id="rId45"/>
  </p:sldIdLst>
  <p:sldSz cx="12192000" cy="6858000"/>
  <p:notesSz cx="6858000" cy="9144000"/>
  <p:defaultTextStyle>
    <a:defPPr>
      <a:defRPr lang="zh-CN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6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49D32C5-E8DD-402E-9739-EAA711FDFA0E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7AFC7D4-BE84-425C-9F0B-9B2BE463BD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「惟獨從上頭來的智慧，先是清潔，後是和平，溫良柔順，滿有憐憫，多結善果，沒有偏見，沒有假冒。」雅</a:t>
            </a:r>
            <a:r>
              <a:rPr lang="en-US" altLang="zh-TW" b="1" smtClean="0"/>
              <a:t>3:17</a:t>
            </a:r>
          </a:p>
          <a:p>
            <a:pPr>
              <a:spcBef>
                <a:spcPct val="0"/>
              </a:spcBef>
            </a:pPr>
            <a:r>
              <a:rPr lang="zh-TW" altLang="en-US" b="1" smtClean="0"/>
              <a:t>「不要效法這個世界，只要心意更新而變化，叫你們察驗何為上帝的善良、純全、可喜悅的旨意。」羅</a:t>
            </a:r>
            <a:r>
              <a:rPr lang="en-US" altLang="zh-TW" b="1" smtClean="0"/>
              <a:t>12:2</a:t>
            </a:r>
          </a:p>
          <a:p>
            <a:pPr>
              <a:spcBef>
                <a:spcPct val="0"/>
              </a:spcBef>
            </a:pPr>
            <a:r>
              <a:rPr lang="zh-TW" altLang="en-US" b="1" smtClean="0"/>
              <a:t>「親愛的兄弟啊，不要效法惡，只要效法善。行善的屬乎上帝；行惡的未曾見過上帝。」約三</a:t>
            </a:r>
            <a:r>
              <a:rPr lang="en-US" altLang="zh-TW" b="1" smtClean="0"/>
              <a:t>1:11</a:t>
            </a:r>
          </a:p>
          <a:p>
            <a:pPr>
              <a:spcBef>
                <a:spcPct val="0"/>
              </a:spcBef>
            </a:pPr>
            <a:r>
              <a:rPr lang="zh-TW" altLang="en-US" b="1" smtClean="0"/>
              <a:t>「因此，我們自從聽見的日子，也就為你們不住的禱告祈求，願你們在一切屬靈的智慧悟性上，滿心知道神的旨意；好叫你們行事為人對得起主，凡事蒙他喜悅，在一切善事上結果子，漸漸的多知道上帝；」西</a:t>
            </a:r>
            <a:r>
              <a:rPr lang="en-US" altLang="zh-TW" b="1" smtClean="0"/>
              <a:t>1:9-10</a:t>
            </a:r>
            <a:endParaRPr lang="zh-TW" altLang="en-US" b="1" u="sng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CBE8D786-2AC8-431C-B324-05B75CDEF22F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（</a:t>
            </a:r>
            <a:r>
              <a:rPr lang="en-US" altLang="zh-TW" b="1" smtClean="0"/>
              <a:t>2</a:t>
            </a:r>
            <a:r>
              <a:rPr lang="zh-TW" altLang="en-US" b="1" smtClean="0"/>
              <a:t>）藉上帝能力方能完成</a:t>
            </a:r>
            <a:r>
              <a:rPr lang="en-US" altLang="zh-TW" b="1" smtClean="0"/>
              <a:t>: </a:t>
            </a:r>
            <a:r>
              <a:rPr lang="zh-TW" altLang="en-US" b="1" smtClean="0"/>
              <a:t>（</a:t>
            </a:r>
            <a:r>
              <a:rPr lang="en-US" altLang="zh-TW" b="1" smtClean="0"/>
              <a:t>3</a:t>
            </a:r>
            <a:r>
              <a:rPr lang="zh-TW" altLang="en-US" b="1" smtClean="0"/>
              <a:t>）不懼怕的良善： （</a:t>
            </a:r>
            <a:r>
              <a:rPr lang="en-US" altLang="zh-TW" b="1" smtClean="0"/>
              <a:t>4</a:t>
            </a:r>
            <a:r>
              <a:rPr lang="zh-TW" altLang="en-US" b="1" smtClean="0"/>
              <a:t>）能結豐盛的果實的良善：（</a:t>
            </a:r>
            <a:r>
              <a:rPr lang="en-US" altLang="zh-TW" b="1" smtClean="0"/>
              <a:t>5</a:t>
            </a:r>
            <a:r>
              <a:rPr lang="zh-TW" altLang="en-US" b="1" smtClean="0"/>
              <a:t>）叫基督得著榮耀的良善： （</a:t>
            </a:r>
            <a:r>
              <a:rPr lang="en-US" altLang="zh-TW" b="1" smtClean="0"/>
              <a:t>6</a:t>
            </a:r>
            <a:r>
              <a:rPr lang="zh-TW" altLang="en-US" b="1" smtClean="0"/>
              <a:t>）不以惡報惡的良善：</a:t>
            </a: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7</a:t>
            </a:r>
            <a:r>
              <a:rPr lang="zh-TW" altLang="en-US" b="1" smtClean="0"/>
              <a:t>）忠心事主的良善： （</a:t>
            </a:r>
            <a:r>
              <a:rPr lang="en-US" altLang="zh-TW" b="1" smtClean="0"/>
              <a:t>8</a:t>
            </a:r>
            <a:r>
              <a:rPr lang="zh-TW" altLang="en-US" b="1" smtClean="0"/>
              <a:t>）養育兒女的良善：（</a:t>
            </a:r>
            <a:r>
              <a:rPr lang="en-US" altLang="zh-TW" b="1" smtClean="0"/>
              <a:t>9</a:t>
            </a:r>
            <a:r>
              <a:rPr lang="zh-TW" altLang="en-US" b="1" smtClean="0"/>
              <a:t>）樂意捐項的良善：</a:t>
            </a: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10</a:t>
            </a:r>
            <a:r>
              <a:rPr lang="zh-TW" altLang="en-US" b="1" smtClean="0"/>
              <a:t>）可以坦然到基督臺前的良善：  「因為我們眾人必要在基督臺前顯露出來，叫各人按著本身所行的，或善或惡受報。」林後</a:t>
            </a:r>
            <a:r>
              <a:rPr lang="en-US" altLang="zh-TW" b="1" smtClean="0"/>
              <a:t>5:10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B8AAED62-4FA3-4FB1-B910-412FE96084FD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（</a:t>
            </a:r>
            <a:r>
              <a:rPr lang="en-US" altLang="zh-TW" b="1" smtClean="0"/>
              <a:t>2</a:t>
            </a:r>
            <a:r>
              <a:rPr lang="zh-TW" altLang="en-US" b="1" smtClean="0"/>
              <a:t>）藉上帝能力方能完成：「因此，我們常為你們禱告，願我們的神看你們配得過所蒙的召，又用大能成就你們一切所羨慕的良善和一切因信心所做的工夫；」帖後</a:t>
            </a:r>
            <a:r>
              <a:rPr lang="en-US" altLang="zh-TW" b="1" smtClean="0"/>
              <a:t>1:11</a:t>
            </a:r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3</a:t>
            </a:r>
            <a:r>
              <a:rPr lang="zh-TW" altLang="en-US" b="1" smtClean="0"/>
              <a:t>）不懼怕的良善：</a:t>
            </a:r>
          </a:p>
          <a:p>
            <a:pPr>
              <a:spcBef>
                <a:spcPct val="0"/>
              </a:spcBef>
            </a:pPr>
            <a:r>
              <a:rPr lang="zh-TW" altLang="en-US" b="1" smtClean="0"/>
              <a:t>「作官的原不是叫行善的懼怕，乃是叫作惡的懼怕。你願意不懼怕掌權的嗎？你只要行善，就可得他的稱讚；」羅</a:t>
            </a:r>
            <a:r>
              <a:rPr lang="en-US" altLang="zh-TW" b="1" smtClean="0"/>
              <a:t>13:3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633C52A1-0A3F-4DC5-9D8F-25B6202B9A71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（</a:t>
            </a:r>
            <a:r>
              <a:rPr lang="en-US" altLang="zh-TW" b="1" smtClean="0"/>
              <a:t>2</a:t>
            </a:r>
            <a:r>
              <a:rPr lang="zh-TW" altLang="en-US" b="1" smtClean="0"/>
              <a:t>）藉上帝能力方能完成</a:t>
            </a:r>
            <a:r>
              <a:rPr lang="en-US" altLang="zh-TW" b="1" smtClean="0"/>
              <a:t>: </a:t>
            </a:r>
            <a:r>
              <a:rPr lang="zh-TW" altLang="en-US" b="1" smtClean="0"/>
              <a:t>（</a:t>
            </a:r>
            <a:r>
              <a:rPr lang="en-US" altLang="zh-TW" b="1" smtClean="0"/>
              <a:t>3</a:t>
            </a:r>
            <a:r>
              <a:rPr lang="zh-TW" altLang="en-US" b="1" smtClean="0"/>
              <a:t>）不懼怕的良善：「作官的原不是叫行善的懼怕，乃是叫作惡的懼怕。你願意不懼怕掌權的嗎？你只要行善，就可得他的稱讚；」羅</a:t>
            </a:r>
            <a:r>
              <a:rPr lang="en-US" altLang="zh-TW" b="1" smtClean="0"/>
              <a:t>13:3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DAA87CCC-D330-4496-91E4-13DF2E7D305C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（</a:t>
            </a:r>
            <a:r>
              <a:rPr lang="en-US" altLang="zh-TW" b="1" smtClean="0"/>
              <a:t>2</a:t>
            </a:r>
            <a:r>
              <a:rPr lang="zh-TW" altLang="en-US" b="1" smtClean="0"/>
              <a:t>）藉上帝能力方能完成</a:t>
            </a:r>
            <a:r>
              <a:rPr lang="en-US" altLang="zh-TW" b="1" smtClean="0"/>
              <a:t>: </a:t>
            </a:r>
            <a:r>
              <a:rPr lang="zh-TW" altLang="en-US" b="1" smtClean="0"/>
              <a:t>（</a:t>
            </a:r>
            <a:r>
              <a:rPr lang="en-US" altLang="zh-TW" b="1" smtClean="0"/>
              <a:t>3</a:t>
            </a:r>
            <a:r>
              <a:rPr lang="zh-TW" altLang="en-US" b="1" smtClean="0"/>
              <a:t>）不懼怕的良善：</a:t>
            </a: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4</a:t>
            </a:r>
            <a:r>
              <a:rPr lang="zh-TW" altLang="en-US" b="1" smtClean="0"/>
              <a:t>）能結豐盛的果實的良善：「那落在好土裡的，就是人聽了道，持守在誠實善良的心裡，並且忍耐著結實。」」路</a:t>
            </a:r>
            <a:r>
              <a:rPr lang="en-US" altLang="zh-TW" b="1" smtClean="0"/>
              <a:t>8:15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69475DDA-5365-423E-A84F-1F5D9CA036AF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（</a:t>
            </a:r>
            <a:r>
              <a:rPr lang="en-US" altLang="zh-TW" b="1" smtClean="0"/>
              <a:t>2</a:t>
            </a:r>
            <a:r>
              <a:rPr lang="zh-TW" altLang="en-US" b="1" smtClean="0"/>
              <a:t>）藉上帝能力方能完成</a:t>
            </a:r>
            <a:r>
              <a:rPr lang="en-US" altLang="zh-TW" b="1" smtClean="0"/>
              <a:t>: </a:t>
            </a:r>
            <a:r>
              <a:rPr lang="zh-TW" altLang="en-US" b="1" smtClean="0"/>
              <a:t>（</a:t>
            </a:r>
            <a:r>
              <a:rPr lang="en-US" altLang="zh-TW" b="1" smtClean="0"/>
              <a:t>3</a:t>
            </a:r>
            <a:r>
              <a:rPr lang="zh-TW" altLang="en-US" b="1" smtClean="0"/>
              <a:t>）不懼怕的良善： （</a:t>
            </a:r>
            <a:r>
              <a:rPr lang="en-US" altLang="zh-TW" b="1" smtClean="0"/>
              <a:t>4</a:t>
            </a:r>
            <a:r>
              <a:rPr lang="zh-TW" altLang="en-US" b="1" smtClean="0"/>
              <a:t>）能結豐盛的果實的良善：</a:t>
            </a: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5</a:t>
            </a:r>
            <a:r>
              <a:rPr lang="zh-TW" altLang="en-US" b="1" smtClean="0"/>
              <a:t>）叫基督得著榮耀的良善：「因此，我們常為你們禱告，願我們的神看你們配得過所蒙的召，又用大能成就你們一切所羨慕的良善和一切因信心所做的工夫；叫我們主耶穌的名在你們身上得榮耀，你們也在他身上得榮耀，都照著我們的神並主耶穌基督的恩。」帖後</a:t>
            </a:r>
            <a:r>
              <a:rPr lang="en-US" altLang="zh-TW" b="1" smtClean="0"/>
              <a:t>1:11-12</a:t>
            </a:r>
          </a:p>
          <a:p>
            <a:pPr>
              <a:spcBef>
                <a:spcPct val="0"/>
              </a:spcBef>
            </a:pPr>
            <a:r>
              <a:rPr lang="zh-TW" altLang="en-US" b="1" smtClean="0"/>
              <a:t>「光明所結的果子就是一切良善、公義，誠實。」弗</a:t>
            </a:r>
            <a:r>
              <a:rPr lang="en-US" altLang="zh-TW" b="1" smtClean="0"/>
              <a:t>5:9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FD2FE37C-0BBB-4913-8E30-A3CF3A6543FD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（</a:t>
            </a:r>
            <a:r>
              <a:rPr lang="en-US" altLang="zh-TW" b="1" smtClean="0"/>
              <a:t>2</a:t>
            </a:r>
            <a:r>
              <a:rPr lang="zh-TW" altLang="en-US" b="1" smtClean="0"/>
              <a:t>）藉上帝能力方能完成</a:t>
            </a:r>
            <a:r>
              <a:rPr lang="en-US" altLang="zh-TW" b="1" smtClean="0"/>
              <a:t>: </a:t>
            </a:r>
            <a:r>
              <a:rPr lang="zh-TW" altLang="en-US" b="1" smtClean="0"/>
              <a:t>（</a:t>
            </a:r>
            <a:r>
              <a:rPr lang="en-US" altLang="zh-TW" b="1" smtClean="0"/>
              <a:t>3</a:t>
            </a:r>
            <a:r>
              <a:rPr lang="zh-TW" altLang="en-US" b="1" smtClean="0"/>
              <a:t>）不懼怕的良善： （</a:t>
            </a:r>
            <a:r>
              <a:rPr lang="en-US" altLang="zh-TW" b="1" smtClean="0"/>
              <a:t>4</a:t>
            </a:r>
            <a:r>
              <a:rPr lang="zh-TW" altLang="en-US" b="1" smtClean="0"/>
              <a:t>）能結豐盛的果實的良善：（</a:t>
            </a:r>
            <a:r>
              <a:rPr lang="en-US" altLang="zh-TW" b="1" smtClean="0"/>
              <a:t>5</a:t>
            </a:r>
            <a:r>
              <a:rPr lang="zh-TW" altLang="en-US" b="1" smtClean="0"/>
              <a:t>）叫基督得著榮耀的良善：</a:t>
            </a: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6</a:t>
            </a:r>
            <a:r>
              <a:rPr lang="zh-TW" altLang="en-US" b="1" smtClean="0"/>
              <a:t>）不以惡報惡的良善：「你們要謹慎，無論是誰都不可以惡報惡；或是彼此相待，或是待眾人，常要追求良善。」帖前</a:t>
            </a:r>
            <a:r>
              <a:rPr lang="en-US" altLang="zh-TW" b="1" smtClean="0"/>
              <a:t>5:15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CE871D9D-7C98-4791-A0C9-8F192B3E41AF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（</a:t>
            </a:r>
            <a:r>
              <a:rPr lang="en-US" altLang="zh-TW" b="1" smtClean="0"/>
              <a:t>2</a:t>
            </a:r>
            <a:r>
              <a:rPr lang="zh-TW" altLang="en-US" b="1" smtClean="0"/>
              <a:t>）藉上帝能力方能完成</a:t>
            </a:r>
            <a:r>
              <a:rPr lang="en-US" altLang="zh-TW" b="1" smtClean="0"/>
              <a:t>: </a:t>
            </a:r>
            <a:r>
              <a:rPr lang="zh-TW" altLang="en-US" b="1" smtClean="0"/>
              <a:t>（</a:t>
            </a:r>
            <a:r>
              <a:rPr lang="en-US" altLang="zh-TW" b="1" smtClean="0"/>
              <a:t>3</a:t>
            </a:r>
            <a:r>
              <a:rPr lang="zh-TW" altLang="en-US" b="1" smtClean="0"/>
              <a:t>）不懼怕的良善： （</a:t>
            </a:r>
            <a:r>
              <a:rPr lang="en-US" altLang="zh-TW" b="1" smtClean="0"/>
              <a:t>4</a:t>
            </a:r>
            <a:r>
              <a:rPr lang="zh-TW" altLang="en-US" b="1" smtClean="0"/>
              <a:t>）能結豐盛的果實的良善：（</a:t>
            </a:r>
            <a:r>
              <a:rPr lang="en-US" altLang="zh-TW" b="1" smtClean="0"/>
              <a:t>5</a:t>
            </a:r>
            <a:r>
              <a:rPr lang="zh-TW" altLang="en-US" b="1" smtClean="0"/>
              <a:t>）叫基督得著榮耀的良善： （</a:t>
            </a:r>
            <a:r>
              <a:rPr lang="en-US" altLang="zh-TW" b="1" smtClean="0"/>
              <a:t>6</a:t>
            </a:r>
            <a:r>
              <a:rPr lang="zh-TW" altLang="en-US" b="1" smtClean="0"/>
              <a:t>）不以惡報惡的良善：</a:t>
            </a: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7</a:t>
            </a:r>
            <a:r>
              <a:rPr lang="zh-TW" altLang="en-US" b="1" smtClean="0"/>
              <a:t>）忠心事主的良善：「主人說：</a:t>
            </a:r>
            <a:r>
              <a:rPr lang="en-US" altLang="zh-TW" b="1" smtClean="0"/>
              <a:t>『</a:t>
            </a:r>
            <a:r>
              <a:rPr lang="zh-TW" altLang="en-US" b="1" smtClean="0"/>
              <a:t>好，你這又良善又忠心的僕人，你在不多的事上有忠心，我要把許多事派你管理；可以進來享受你主人的快樂。</a:t>
            </a:r>
            <a:r>
              <a:rPr lang="en-US" altLang="zh-TW" b="1" smtClean="0"/>
              <a:t>』</a:t>
            </a:r>
            <a:r>
              <a:rPr lang="zh-TW" altLang="en-US" b="1" smtClean="0"/>
              <a:t>」太</a:t>
            </a:r>
            <a:r>
              <a:rPr lang="en-US" altLang="zh-TW" b="1" smtClean="0"/>
              <a:t>25:21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8824E57F-2425-457C-828F-6D773468E83C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（</a:t>
            </a:r>
            <a:r>
              <a:rPr lang="en-US" altLang="zh-TW" b="1" smtClean="0"/>
              <a:t>2</a:t>
            </a:r>
            <a:r>
              <a:rPr lang="zh-TW" altLang="en-US" b="1" smtClean="0"/>
              <a:t>）藉上帝能力方能完成</a:t>
            </a:r>
            <a:r>
              <a:rPr lang="en-US" altLang="zh-TW" b="1" smtClean="0"/>
              <a:t>: </a:t>
            </a:r>
            <a:r>
              <a:rPr lang="zh-TW" altLang="en-US" b="1" smtClean="0"/>
              <a:t>（</a:t>
            </a:r>
            <a:r>
              <a:rPr lang="en-US" altLang="zh-TW" b="1" smtClean="0"/>
              <a:t>3</a:t>
            </a:r>
            <a:r>
              <a:rPr lang="zh-TW" altLang="en-US" b="1" smtClean="0"/>
              <a:t>）不懼怕的良善： （</a:t>
            </a:r>
            <a:r>
              <a:rPr lang="en-US" altLang="zh-TW" b="1" smtClean="0"/>
              <a:t>4</a:t>
            </a:r>
            <a:r>
              <a:rPr lang="zh-TW" altLang="en-US" b="1" smtClean="0"/>
              <a:t>）能結豐盛的果實的良善：（</a:t>
            </a:r>
            <a:r>
              <a:rPr lang="en-US" altLang="zh-TW" b="1" smtClean="0"/>
              <a:t>5</a:t>
            </a:r>
            <a:r>
              <a:rPr lang="zh-TW" altLang="en-US" b="1" smtClean="0"/>
              <a:t>）叫基督得著榮耀的良善： （</a:t>
            </a:r>
            <a:r>
              <a:rPr lang="en-US" altLang="zh-TW" b="1" smtClean="0"/>
              <a:t>6</a:t>
            </a:r>
            <a:r>
              <a:rPr lang="zh-TW" altLang="en-US" b="1" smtClean="0"/>
              <a:t>）不以惡報惡的良善：</a:t>
            </a: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7</a:t>
            </a:r>
            <a:r>
              <a:rPr lang="zh-TW" altLang="en-US" b="1" smtClean="0"/>
              <a:t>）忠心事主的良善： （</a:t>
            </a:r>
            <a:r>
              <a:rPr lang="en-US" altLang="zh-TW" b="1" smtClean="0"/>
              <a:t>8</a:t>
            </a:r>
            <a:r>
              <a:rPr lang="zh-TW" altLang="en-US" b="1" smtClean="0"/>
              <a:t>）養育兒女的良善：「又有行善的名聲，就如養育兒女，接待遠人，洗聖徒的腳，救濟遭難的人，竭力行各樣善事。」提前</a:t>
            </a:r>
            <a:r>
              <a:rPr lang="en-US" altLang="zh-TW" b="1" smtClean="0"/>
              <a:t>5:10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0A81B551-3B30-4814-8159-ECE4078BDEEE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1</a:t>
            </a:r>
            <a:r>
              <a:rPr lang="zh-TW" altLang="en-US" b="1" smtClean="0"/>
              <a:t>）標準在於上帝所定立： （</a:t>
            </a:r>
            <a:r>
              <a:rPr lang="en-US" altLang="zh-TW" b="1" smtClean="0"/>
              <a:t>2</a:t>
            </a:r>
            <a:r>
              <a:rPr lang="zh-TW" altLang="en-US" b="1" smtClean="0"/>
              <a:t>）藉上帝能力方能完成</a:t>
            </a:r>
            <a:r>
              <a:rPr lang="en-US" altLang="zh-TW" b="1" smtClean="0"/>
              <a:t>: </a:t>
            </a:r>
            <a:r>
              <a:rPr lang="zh-TW" altLang="en-US" b="1" smtClean="0"/>
              <a:t>（</a:t>
            </a:r>
            <a:r>
              <a:rPr lang="en-US" altLang="zh-TW" b="1" smtClean="0"/>
              <a:t>3</a:t>
            </a:r>
            <a:r>
              <a:rPr lang="zh-TW" altLang="en-US" b="1" smtClean="0"/>
              <a:t>）不懼怕的良善： （</a:t>
            </a:r>
            <a:r>
              <a:rPr lang="en-US" altLang="zh-TW" b="1" smtClean="0"/>
              <a:t>4</a:t>
            </a:r>
            <a:r>
              <a:rPr lang="zh-TW" altLang="en-US" b="1" smtClean="0"/>
              <a:t>）能結豐盛的果實的良善：（</a:t>
            </a:r>
            <a:r>
              <a:rPr lang="en-US" altLang="zh-TW" b="1" smtClean="0"/>
              <a:t>5</a:t>
            </a:r>
            <a:r>
              <a:rPr lang="zh-TW" altLang="en-US" b="1" smtClean="0"/>
              <a:t>）叫基督得著榮耀的良善： （</a:t>
            </a:r>
            <a:r>
              <a:rPr lang="en-US" altLang="zh-TW" b="1" smtClean="0"/>
              <a:t>6</a:t>
            </a:r>
            <a:r>
              <a:rPr lang="zh-TW" altLang="en-US" b="1" smtClean="0"/>
              <a:t>）不以惡報惡的良善：</a:t>
            </a: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7</a:t>
            </a:r>
            <a:r>
              <a:rPr lang="zh-TW" altLang="en-US" b="1" smtClean="0"/>
              <a:t>）忠心事主的良善： （</a:t>
            </a:r>
            <a:r>
              <a:rPr lang="en-US" altLang="zh-TW" b="1" smtClean="0"/>
              <a:t>8</a:t>
            </a:r>
            <a:r>
              <a:rPr lang="zh-TW" altLang="en-US" b="1" smtClean="0"/>
              <a:t>）養育兒女的良善：</a:t>
            </a:r>
            <a:endParaRPr lang="en-US" altLang="zh-TW" b="1" smtClean="0"/>
          </a:p>
          <a:p>
            <a:pPr>
              <a:spcBef>
                <a:spcPct val="0"/>
              </a:spcBef>
            </a:pPr>
            <a:r>
              <a:rPr lang="zh-TW" altLang="en-US" b="1" smtClean="0"/>
              <a:t>（</a:t>
            </a:r>
            <a:r>
              <a:rPr lang="en-US" altLang="zh-TW" b="1" smtClean="0"/>
              <a:t>9</a:t>
            </a:r>
            <a:r>
              <a:rPr lang="zh-TW" altLang="en-US" b="1" smtClean="0"/>
              <a:t>）樂意捐項的良善：「所以，有了機會就當向眾人行善，向信徒一家的人更當這樣。」加</a:t>
            </a:r>
            <a:r>
              <a:rPr lang="en-US" altLang="zh-TW" b="1" smtClean="0"/>
              <a:t>6:10</a:t>
            </a:r>
          </a:p>
          <a:p>
            <a:pPr>
              <a:spcBef>
                <a:spcPct val="0"/>
              </a:spcBef>
            </a:pPr>
            <a:r>
              <a:rPr lang="zh-TW" altLang="en-US" b="1" smtClean="0"/>
              <a:t>「耶穌說：「你若願意作完全人，可去變賣你所有的，分給窮人，就必有財寶在天上；你還要來跟從我。」」太</a:t>
            </a:r>
            <a:r>
              <a:rPr lang="en-US" altLang="zh-TW" b="1" smtClean="0"/>
              <a:t>19:21</a:t>
            </a:r>
          </a:p>
          <a:p>
            <a:pPr>
              <a:spcBef>
                <a:spcPct val="0"/>
              </a:spcBef>
            </a:pPr>
            <a:r>
              <a:rPr lang="zh-TW" altLang="en-US" b="1" smtClean="0"/>
              <a:t>「在約帕有一個女徒，名叫大比大，繙希利尼話就是多加（就是羚羊的意思）；他廣行善事，多施賙濟。」徒</a:t>
            </a:r>
            <a:r>
              <a:rPr lang="en-US" altLang="zh-TW" b="1" smtClean="0"/>
              <a:t>9:36</a:t>
            </a:r>
          </a:p>
          <a:p>
            <a:pPr>
              <a:spcBef>
                <a:spcPct val="0"/>
              </a:spcBef>
            </a:pPr>
            <a:endParaRPr lang="en-US" altLang="zh-TW" b="1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92E42B69-F57C-48FB-8F39-A8D359BDE006}" type="slidenum">
              <a:rPr lang="zh-HK" altLang="en-US" sz="1200">
                <a:latin typeface="等线" panose="02010600030101010101" pitchFamily="2" charset="-122"/>
                <a:ea typeface="新細明體" panose="02020500000000000000" pitchFamily="18" charset="-120"/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zh-HK" altLang="en-US" sz="1200">
              <a:latin typeface="等线" panose="02010600030101010101" pitchFamily="2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941863" y="4979702"/>
            <a:ext cx="8569529" cy="467211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6499AA"/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3120571" y="3018971"/>
            <a:ext cx="6212115" cy="1051291"/>
          </a:xfrm>
        </p:spPr>
        <p:txBody>
          <a:bodyPr>
            <a:noAutofit/>
          </a:bodyPr>
          <a:lstStyle>
            <a:lvl1pPr algn="ctr">
              <a:defRPr sz="3200" baseline="0">
                <a:solidFill>
                  <a:srgbClr val="733C30"/>
                </a:solidFill>
                <a:effectLst/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5D21C-176C-4390-B43A-0734424FB2A1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EF79E-68CB-45DF-8056-C4E70E5529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1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0000-CA87-4615-9082-3549FAE76726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DF99-9928-4F6B-851B-30B3A31783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576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9808433" y="870858"/>
            <a:ext cx="1182511" cy="509451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119011" y="870857"/>
            <a:ext cx="8387846" cy="5094514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53130-0A9C-4221-B4AF-02BF4E673249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AD394-2E65-406C-8301-932B8CAFA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32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17FDE-09BA-4996-8ED0-7716666C57AB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BE294-AA22-4CFD-ABD1-DC48F63B5A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806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50F90-8C6B-4AC7-AD7A-17E882F074CF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BF55A-6570-42ED-A29B-82F497646A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8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B29E2-F999-4966-904F-2FD56BC272EA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3F422-93A1-4EAC-9FB4-8D5D9FF3CDF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160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1D2C9-DA5D-4B97-B98E-AC6C6D50699E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98973-B867-43B1-A90B-16EFDF8BF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737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8EF68-BE7C-4BF8-B456-2C4F6B57190E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C51F-B491-45D8-98AA-D7061CEC4C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3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EE7B8-0CE1-47E1-877B-BD9136677E37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6863-D5FF-44FB-A978-357C14AD43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68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C3A4B-E402-4231-9F60-4CE63AC9CE28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1DC4-7911-4BD4-BA5E-FAB99C974B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93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13407-EBB9-45F5-9ADA-6B561D9FBB5A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3F1F-768A-4562-9E34-E90EC11411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27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9E328-2F85-486F-A16F-8944CEA9FD06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FCE7-A071-471D-9831-52AFC34AE8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086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AC495-DAA6-46E7-9AA1-D346D8F19821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9BB22-4EEE-41D3-8B0A-7BC620E63F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09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D1DBB-E8FF-43E4-92A1-534D566CF6E8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37763-72C9-4F65-A000-6666D1068E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197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8B9A5-512F-458E-B3FC-C653EBA8D42A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6BCCA-FCC1-4CA7-8E50-B66A8EC259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76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71363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8"/>
          <p:cNvSpPr txBox="1">
            <a:spLocks noChangeArrowheads="1"/>
          </p:cNvSpPr>
          <p:nvPr/>
        </p:nvSpPr>
        <p:spPr bwMode="auto">
          <a:xfrm>
            <a:off x="5551488" y="827088"/>
            <a:ext cx="14081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9600">
                <a:solidFill>
                  <a:srgbClr val="733C30"/>
                </a:solidFill>
                <a:latin typeface="Algerian" panose="04020705040A02060702" pitchFamily="82" charset="0"/>
                <a:ea typeface="微软雅黑" panose="020B0503020204020204" pitchFamily="34" charset="-122"/>
              </a:rPr>
              <a:t>A</a:t>
            </a:r>
            <a:endParaRPr lang="zh-CN" altLang="en-US" sz="9600">
              <a:solidFill>
                <a:srgbClr val="733C30"/>
              </a:solidFill>
              <a:latin typeface="Algerian" panose="04020705040A02060702" pitchFamily="82" charset="0"/>
              <a:ea typeface="微软雅黑" panose="020B0503020204020204" pitchFamily="34" charset="-122"/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4194629" y="4223657"/>
            <a:ext cx="3788228" cy="64361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733C30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4201886" y="5377810"/>
            <a:ext cx="3788227" cy="468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6499A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27439-2D2F-455E-9627-BF85FF6A1ED8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9BFC9-3735-45B4-83F3-78AD9117A4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974271" y="1698171"/>
            <a:ext cx="5080000" cy="428171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093783" y="1698171"/>
            <a:ext cx="5094116" cy="428171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951AB-C4EE-4959-AB65-3060BD1DAE92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07CBF-9B86-4E92-9CDC-BD7B9459EB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96647" y="659340"/>
            <a:ext cx="9312101" cy="71702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6647" y="150699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996647" y="2330904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3141" y="1506992"/>
            <a:ext cx="5060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293141" y="2330904"/>
            <a:ext cx="5060659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0396B-37DF-4F54-A461-E5C23B0C2184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9A53-6E00-4970-8644-DB1E90F4A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01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D07D0-8537-4EAD-9980-41FE125E86BB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319F9-9294-4D62-A933-3DE7C985FC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0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1CB66-9BEE-47AC-B97F-2DBA8EA20B59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9CF7-83B8-473D-B65C-EDF2ADF831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50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0" y="870857"/>
            <a:ext cx="3932237" cy="1262746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487989" y="1063630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144590" y="21336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58C0-EA8B-418E-B1B1-F5A78F7EEEF4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1A210-0496-44DC-9287-014D7BE3D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3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812800"/>
            <a:ext cx="3932237" cy="1244600"/>
          </a:xfrm>
        </p:spPr>
        <p:txBody>
          <a:bodyPr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46192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D45C-452E-438C-BD3B-7BCD3E105404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905EF-EE90-486A-82D9-3E5DE08985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1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/>
          </p:cNvSpPr>
          <p:nvPr>
            <p:ph type="title"/>
          </p:nvPr>
        </p:nvSpPr>
        <p:spPr bwMode="auto">
          <a:xfrm>
            <a:off x="974725" y="809625"/>
            <a:ext cx="102250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64C5A81-2B83-41CD-8274-C29331D11E5C}" type="datetimeFigureOut">
              <a:rPr lang="en-US"/>
              <a:pPr>
                <a:defRPr/>
              </a:pPr>
              <a:t>8/23/2017</a:t>
            </a:fld>
            <a:endParaRPr lang="en-US" dirty="0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9170" eaLnBrk="1" fontAlgn="auto" hangingPunct="1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FCEE74A-557A-4347-A9C6-6EF2F2BFC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KSO_BC1"/>
          <p:cNvSpPr>
            <a:spLocks noGrp="1"/>
          </p:cNvSpPr>
          <p:nvPr>
            <p:ph type="body" idx="1"/>
          </p:nvPr>
        </p:nvSpPr>
        <p:spPr bwMode="auto">
          <a:xfrm>
            <a:off x="974725" y="1673225"/>
            <a:ext cx="102250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99" r:id="rId2"/>
    <p:sldLayoutId id="2147483716" r:id="rId3"/>
    <p:sldLayoutId id="2147483700" r:id="rId4"/>
    <p:sldLayoutId id="2147483701" r:id="rId5"/>
    <p:sldLayoutId id="2147483702" r:id="rId6"/>
    <p:sldLayoutId id="2147483717" r:id="rId7"/>
    <p:sldLayoutId id="2147483718" r:id="rId8"/>
    <p:sldLayoutId id="2147483719" r:id="rId9"/>
    <p:sldLayoutId id="2147483703" r:id="rId10"/>
    <p:sldLayoutId id="2147483720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733C30"/>
          </a:solidFill>
          <a:latin typeface="+mj-ea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33C3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33C3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33C3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33C3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33C30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33C30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33C30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33C30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66700" indent="-266700" algn="l" defTabSz="685800" rtl="0" fontAlgn="base">
        <a:lnSpc>
          <a:spcPct val="11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"/>
        <a:defRPr sz="3200" kern="1200">
          <a:solidFill>
            <a:srgbClr val="30303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266700" indent="-266700" algn="l" defTabSz="685800" rtl="0" fontAlgn="base">
        <a:lnSpc>
          <a:spcPct val="150000"/>
        </a:lnSpc>
        <a:spcBef>
          <a:spcPct val="0"/>
        </a:spcBef>
        <a:spcAft>
          <a:spcPts val="450"/>
        </a:spcAft>
        <a:buClr>
          <a:srgbClr val="C5B091"/>
        </a:buClr>
        <a:buFont typeface="幼圆" panose="02010509060101010101" pitchFamily="49" charset="-122"/>
        <a:buChar char=" "/>
        <a:defRPr sz="2400" kern="1200">
          <a:solidFill>
            <a:srgbClr val="303030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917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AA576F0-486C-4D16-8E75-349F932B88C6}" type="datetimeFigureOut">
              <a:rPr lang="zh-CN" altLang="en-US"/>
              <a:pPr>
                <a:defRPr/>
              </a:pPr>
              <a:t>2017/8/23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917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21917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3AA37A-3F58-4DE4-93EF-3BBB3927CA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pringbible.fhl.net/Bible2/cgic201/read201.cgi?ver=big5&amp;na=0&amp;chap=1096&amp;ft=0&amp;temp=6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pringbible.fhl.net/Bible2/cgic201/read201.cgi?ver=big5&amp;na=0&amp;chap=1002&amp;ft=0&amp;temp=161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springbible.fhl.net/Bible2/cgic201/read201.cgi?ver=big5&amp;na=0&amp;chap=1096&amp;ft=0&amp;temp=6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bible.fhl.net/Bible2/cgic201/read201.cgi?ver=big5&amp;na=0&amp;chap=503&amp;ft=0&amp;temp=233" TargetMode="External"/><Relationship Id="rId2" Type="http://schemas.openxmlformats.org/officeDocument/2006/relationships/hyperlink" Target="http://springbible.fhl.net/Bible2/cgic201/read201.cgi?ver=big5&amp;na=0&amp;chap=564&amp;ft=0&amp;temp=23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ringbible.fhl.net/Bible2/cgic201/read201.cgi?ver=big5&amp;na=0&amp;chap=422&amp;ft=0&amp;temp=23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bible.fhl.net/Bible2/cgic201/read201.cgi?ver=big5&amp;na=0&amp;chap=1116&amp;ft=0&amp;temp=118" TargetMode="External"/><Relationship Id="rId2" Type="http://schemas.openxmlformats.org/officeDocument/2006/relationships/hyperlink" Target="http://springbible.fhl.net/Bible2/cgic201/read201.cgi?ver=big5&amp;na=0&amp;chap=1102&amp;ft=0&amp;temp=11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pringbible.fhl.net/Bible2/cgic201/read201.cgi?ver=big5&amp;na=0&amp;chap=1009&amp;ft=0&amp;temp=1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副标题 2"/>
          <p:cNvSpPr>
            <a:spLocks noGrp="1"/>
          </p:cNvSpPr>
          <p:nvPr>
            <p:ph type="subTitle" idx="1"/>
          </p:nvPr>
        </p:nvSpPr>
        <p:spPr>
          <a:xfrm>
            <a:off x="1941513" y="4979988"/>
            <a:ext cx="8569325" cy="466725"/>
          </a:xfrm>
        </p:spPr>
        <p:txBody>
          <a:bodyPr/>
          <a:lstStyle/>
          <a:p>
            <a:r>
              <a:rPr lang="zh-CN" altLang="en-US" smtClean="0"/>
              <a:t>基督徒的生活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21025" y="2773363"/>
            <a:ext cx="6211888" cy="10509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dirty="0" smtClean="0"/>
              <a:t>良善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神的良善就是让我们把自己的罪从自己的身体里赶出去！靠恩典得救赎，脱离所有的罪 过程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我们认罪悔改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----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赦免？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我们祷告、信心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----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医治释放？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因着神的良善，也就得到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赦免、医治  西希家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仅仅是因为我们信靠的是位良善的神</a:t>
            </a:r>
            <a:endParaRPr lang="en-US" altLang="zh-CN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4194175" y="4224338"/>
            <a:ext cx="3789363" cy="642937"/>
          </a:xfrm>
        </p:spPr>
        <p:txBody>
          <a:bodyPr/>
          <a:lstStyle/>
          <a:p>
            <a:r>
              <a:rPr lang="zh-CN" altLang="en-US" smtClean="0"/>
              <a:t>基督徒良善的特质</a:t>
            </a:r>
          </a:p>
        </p:txBody>
      </p:sp>
      <p:sp>
        <p:nvSpPr>
          <p:cNvPr id="20483" name="文本占位符 2"/>
          <p:cNvSpPr>
            <a:spLocks noGrp="1"/>
          </p:cNvSpPr>
          <p:nvPr>
            <p:ph type="body" idx="1"/>
          </p:nvPr>
        </p:nvSpPr>
        <p:spPr>
          <a:xfrm>
            <a:off x="4202113" y="5378450"/>
            <a:ext cx="3787775" cy="466725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以弗所书</a:t>
            </a:r>
            <a:r>
              <a:rPr lang="en-US" altLang="zh-CN" smtClean="0"/>
              <a:t>2</a:t>
            </a:r>
            <a:r>
              <a:rPr lang="zh-CN" altLang="en-US" smtClean="0"/>
              <a:t>：</a:t>
            </a:r>
            <a:r>
              <a:rPr lang="en-US" altLang="zh-CN" smtClean="0"/>
              <a:t>8-10</a:t>
            </a:r>
            <a:endParaRPr lang="zh-CN" altLang="en-US" smtClean="0"/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你们得救是本乎恩，也因着信；这并不是出于自己，乃是神所赐的；</a:t>
            </a:r>
          </a:p>
          <a:p>
            <a:r>
              <a:rPr lang="zh-TW" altLang="en-US" smtClean="0"/>
              <a:t>也不是出于行为，免得有人自夸。</a:t>
            </a:r>
          </a:p>
          <a:p>
            <a:r>
              <a:rPr lang="zh-TW" altLang="en-US" smtClean="0"/>
              <a:t>我们原是他的工作，在基督耶稣里造成的，为要叫我们</a:t>
            </a:r>
            <a:r>
              <a:rPr lang="zh-TW" altLang="en-US" b="1" smtClean="0"/>
              <a:t>行善</a:t>
            </a:r>
            <a:r>
              <a:rPr lang="zh-TW" altLang="en-US" smtClean="0"/>
              <a:t>，就是</a:t>
            </a:r>
            <a:r>
              <a:rPr lang="zh-TW" altLang="en-US" b="1" smtClean="0">
                <a:solidFill>
                  <a:schemeClr val="tx1"/>
                </a:solidFill>
              </a:rPr>
              <a:t>神所预备叫我们行的。</a:t>
            </a:r>
          </a:p>
          <a:p>
            <a:r>
              <a:rPr lang="zh-CN" altLang="en-US" b="1" smtClean="0">
                <a:solidFill>
                  <a:schemeClr val="tx1"/>
                </a:solidFill>
              </a:rPr>
              <a:t>良善 人</a:t>
            </a:r>
            <a:endParaRPr lang="zh-TW" altLang="en-US" b="1" smtClean="0">
              <a:solidFill>
                <a:schemeClr val="tx1"/>
              </a:solidFill>
            </a:endParaRPr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「惟独从上头来的智慧，先是清洁，后是和平，温良柔顺，满有怜悯，多结善果，没有偏见，没有假冒。」</a:t>
            </a:r>
            <a:r>
              <a:rPr lang="en-US" altLang="zh-TW" smtClean="0">
                <a:solidFill>
                  <a:schemeClr val="tx1"/>
                </a:solidFill>
              </a:rPr>
              <a:t/>
            </a:r>
            <a:br>
              <a:rPr lang="en-US" altLang="zh-TW" smtClean="0">
                <a:solidFill>
                  <a:schemeClr val="tx1"/>
                </a:solidFill>
              </a:rPr>
            </a:br>
            <a:r>
              <a:rPr lang="zh-TW" altLang="en-US" smtClean="0">
                <a:solidFill>
                  <a:schemeClr val="tx1"/>
                </a:solidFill>
              </a:rPr>
              <a:t>雅</a:t>
            </a:r>
            <a:r>
              <a:rPr lang="en-US" altLang="zh-TW" smtClean="0">
                <a:solidFill>
                  <a:schemeClr val="tx1"/>
                </a:solidFill>
              </a:rPr>
              <a:t>3:17</a:t>
            </a:r>
          </a:p>
          <a:p>
            <a:r>
              <a:rPr lang="zh-TW" altLang="en-US" smtClean="0">
                <a:solidFill>
                  <a:schemeClr val="tx1"/>
                </a:solidFill>
              </a:rPr>
              <a:t>「不要效法这个世界，只要心意更新而变化，叫你们察验何为上帝的善良、纯全、可喜悦的旨意。」罗</a:t>
            </a:r>
            <a:r>
              <a:rPr lang="en-US" altLang="zh-TW" smtClean="0">
                <a:solidFill>
                  <a:schemeClr val="tx1"/>
                </a:solidFill>
              </a:rPr>
              <a:t>12:2</a:t>
            </a:r>
            <a:br>
              <a:rPr lang="en-US" altLang="zh-TW" smtClean="0">
                <a:solidFill>
                  <a:schemeClr val="tx1"/>
                </a:solidFill>
              </a:rPr>
            </a:br>
            <a:endParaRPr lang="zh-CN" altLang="en-US" smtClean="0"/>
          </a:p>
        </p:txBody>
      </p:sp>
      <p:sp>
        <p:nvSpPr>
          <p:cNvPr id="22531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1</a:t>
            </a:r>
            <a:r>
              <a:rPr lang="zh-TW" altLang="en-US" smtClean="0">
                <a:solidFill>
                  <a:schemeClr val="tx1"/>
                </a:solidFill>
              </a:rPr>
              <a:t>）标准在于上帝所定立：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2</a:t>
            </a:r>
            <a:r>
              <a:rPr lang="zh-TW" altLang="en-US" smtClean="0">
                <a:solidFill>
                  <a:schemeClr val="tx1"/>
                </a:solidFill>
              </a:rPr>
              <a:t>）藉上帝能力方能完成：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67891" indent="-267891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「因此，我们常为你们祷告，愿我们的神看你们配得过所蒙</a:t>
            </a:r>
            <a:r>
              <a:rPr lang="zh-TW" altLang="en-US" dirty="0">
                <a:solidFill>
                  <a:schemeClr val="tx1"/>
                </a:solidFill>
              </a:rPr>
              <a:t>的召，又用大能成就</a:t>
            </a:r>
            <a:r>
              <a:rPr lang="zh-TW" altLang="en-US" dirty="0" smtClean="0">
                <a:solidFill>
                  <a:schemeClr val="tx1"/>
                </a:solidFill>
              </a:rPr>
              <a:t>你们一切所羡慕的良善和一切因信心所做的工夫；」帖后</a:t>
            </a:r>
            <a:r>
              <a:rPr lang="en-US" altLang="zh-TW" dirty="0" smtClean="0">
                <a:solidFill>
                  <a:schemeClr val="tx1"/>
                </a:solidFill>
              </a:rPr>
              <a:t>1:11</a:t>
            </a: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/>
                </a:solidFill>
              </a:rPr>
              <a:t>「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我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是葡萄樹，你們是枝子。常在我裡面的，我也常在他裡面，這人就多結果子；因為離了我，你們就不能做什麼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zh-TW" altLang="en-US" dirty="0" smtClean="0">
                <a:solidFill>
                  <a:schemeClr val="tx1"/>
                </a:solidFill>
              </a:rPr>
              <a:t>」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约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15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5.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人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在罪中没有行善的能力，必须靠神的恩典重生，并在悟性、倾向或意志，和一切能力上更新，在思想、愿望，并实践善事才成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；</a:t>
            </a: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「作官的原不是叫行善的惧怕，乃是叫作恶的惧怕。你愿意不惧怕掌权的吗？你只要行善，就可得他的称赞；」罗</a:t>
            </a:r>
            <a:r>
              <a:rPr lang="en-US" altLang="zh-TW" smtClean="0">
                <a:solidFill>
                  <a:schemeClr val="tx1"/>
                </a:solidFill>
              </a:rPr>
              <a:t>13:3</a:t>
            </a:r>
            <a:br>
              <a:rPr lang="en-US" altLang="zh-TW" smtClean="0">
                <a:solidFill>
                  <a:schemeClr val="tx1"/>
                </a:solidFill>
              </a:rPr>
            </a:br>
            <a:endParaRPr lang="zh-CN" altLang="en-US" smtClean="0"/>
          </a:p>
        </p:txBody>
      </p:sp>
      <p:sp>
        <p:nvSpPr>
          <p:cNvPr id="26627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3</a:t>
            </a:r>
            <a:r>
              <a:rPr lang="zh-TW" altLang="en-US" smtClean="0">
                <a:solidFill>
                  <a:schemeClr val="tx1"/>
                </a:solidFill>
              </a:rPr>
              <a:t>）不懼怕的良善：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「那落在好土裡的，就是人聽了道，持守在誠實善良的心裡，並且忍耐著結實。」路</a:t>
            </a:r>
            <a:r>
              <a:rPr lang="en-US" altLang="zh-TW" smtClean="0">
                <a:solidFill>
                  <a:schemeClr val="tx1"/>
                </a:solidFill>
              </a:rPr>
              <a:t>8:15</a:t>
            </a:r>
            <a:endParaRPr lang="zh-CN" altLang="en-US" smtClean="0"/>
          </a:p>
        </p:txBody>
      </p:sp>
      <p:sp>
        <p:nvSpPr>
          <p:cNvPr id="28675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4</a:t>
            </a:r>
            <a:r>
              <a:rPr lang="zh-TW" altLang="en-US" smtClean="0">
                <a:solidFill>
                  <a:schemeClr val="tx1"/>
                </a:solidFill>
              </a:rPr>
              <a:t>）能結豐盛的果實的良善：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「因此，我们常为你们祷告，愿我们的神看你们配得过所蒙的召，又用大能成就你们一切所羡慕的良善和一切因信心所做的工夫；叫我们主耶稣的名在你们身上得荣耀。」帖后</a:t>
            </a:r>
            <a:r>
              <a:rPr lang="en-US" altLang="zh-TW" smtClean="0">
                <a:solidFill>
                  <a:schemeClr val="tx1"/>
                </a:solidFill>
              </a:rPr>
              <a:t>1:11-12</a:t>
            </a:r>
            <a:endParaRPr lang="zh-CN" altLang="en-US" smtClean="0"/>
          </a:p>
        </p:txBody>
      </p:sp>
      <p:sp>
        <p:nvSpPr>
          <p:cNvPr id="30723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5</a:t>
            </a:r>
            <a:r>
              <a:rPr lang="zh-TW" altLang="en-US" smtClean="0">
                <a:solidFill>
                  <a:schemeClr val="tx1"/>
                </a:solidFill>
              </a:rPr>
              <a:t>）叫基督得著榮耀的良善：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「你们要谨慎，无论是谁都不可以恶报恶；或是彼此相待，或是待众人，常要追求良善。」帖前</a:t>
            </a:r>
            <a:r>
              <a:rPr lang="en-US" altLang="zh-TW" smtClean="0">
                <a:solidFill>
                  <a:schemeClr val="tx1"/>
                </a:solidFill>
              </a:rPr>
              <a:t>5:15</a:t>
            </a:r>
            <a:endParaRPr lang="zh-CN" altLang="en-US" smtClean="0"/>
          </a:p>
        </p:txBody>
      </p:sp>
      <p:sp>
        <p:nvSpPr>
          <p:cNvPr id="32771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6</a:t>
            </a:r>
            <a:r>
              <a:rPr lang="zh-TW" altLang="en-US" smtClean="0">
                <a:solidFill>
                  <a:schemeClr val="tx1"/>
                </a:solidFill>
              </a:rPr>
              <a:t>）不以惡報惡的良善：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「主人说：</a:t>
            </a:r>
            <a:r>
              <a:rPr lang="en-US" altLang="zh-TW" smtClean="0">
                <a:solidFill>
                  <a:schemeClr val="tx1"/>
                </a:solidFill>
              </a:rPr>
              <a:t>『</a:t>
            </a:r>
            <a:r>
              <a:rPr lang="zh-TW" altLang="en-US" smtClean="0">
                <a:solidFill>
                  <a:schemeClr val="tx1"/>
                </a:solidFill>
              </a:rPr>
              <a:t>好，你这又良善又忠心的仆人，你在不多的事上有忠心，我要把许多事派你管理；可以进来享受你主人的快乐。</a:t>
            </a:r>
            <a:r>
              <a:rPr lang="en-US" altLang="zh-TW" smtClean="0">
                <a:solidFill>
                  <a:schemeClr val="tx1"/>
                </a:solidFill>
              </a:rPr>
              <a:t>』</a:t>
            </a:r>
            <a:r>
              <a:rPr lang="zh-TW" altLang="en-US" smtClean="0">
                <a:solidFill>
                  <a:schemeClr val="tx1"/>
                </a:solidFill>
              </a:rPr>
              <a:t>」太</a:t>
            </a:r>
            <a:r>
              <a:rPr lang="en-US" altLang="zh-TW" smtClean="0">
                <a:solidFill>
                  <a:schemeClr val="tx1"/>
                </a:solidFill>
              </a:rPr>
              <a:t>25:21</a:t>
            </a:r>
            <a:endParaRPr lang="zh-CN" altLang="en-US" smtClean="0"/>
          </a:p>
        </p:txBody>
      </p:sp>
      <p:sp>
        <p:nvSpPr>
          <p:cNvPr id="34819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7</a:t>
            </a:r>
            <a:r>
              <a:rPr lang="zh-TW" altLang="en-US" smtClean="0">
                <a:solidFill>
                  <a:schemeClr val="tx1"/>
                </a:solidFill>
              </a:rPr>
              <a:t>）忠心事主的良善：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内容占位符 2"/>
          <p:cNvSpPr>
            <a:spLocks noGrp="1"/>
          </p:cNvSpPr>
          <p:nvPr>
            <p:ph idx="1"/>
          </p:nvPr>
        </p:nvSpPr>
        <p:spPr>
          <a:xfrm>
            <a:off x="974725" y="1430338"/>
            <a:ext cx="10225088" cy="4872037"/>
          </a:xfrm>
        </p:spPr>
        <p:txBody>
          <a:bodyPr/>
          <a:lstStyle/>
          <a:p>
            <a:r>
              <a:rPr lang="zh-TW" altLang="en-US" smtClean="0">
                <a:hlinkClick r:id="rId2"/>
              </a:rPr>
              <a:t>加</a:t>
            </a:r>
            <a:r>
              <a:rPr lang="en-US" altLang="zh-TW" smtClean="0">
                <a:hlinkClick r:id="rId2"/>
              </a:rPr>
              <a:t>5:22</a:t>
            </a:r>
            <a:r>
              <a:rPr lang="zh-TW" altLang="en-US" smtClean="0"/>
              <a:t> 圣灵所结的果子，就是仁爱、喜乐、和平、忍耐、恩慈、良善、信实、溫柔、節制。這樣的事沒有律法禁止。</a:t>
            </a:r>
            <a:endParaRPr lang="en-US" altLang="zh-TW" smtClean="0"/>
          </a:p>
          <a:p>
            <a:r>
              <a:rPr lang="en-US" altLang="zh-CN" smtClean="0"/>
              <a:t>But the fruit of the Spirit is love, joy, peace, longsuffering, gentleness, goodness, faith, Meekness, temperance: against such there is no law.</a:t>
            </a:r>
          </a:p>
        </p:txBody>
      </p:sp>
      <p:sp>
        <p:nvSpPr>
          <p:cNvPr id="1126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圣经中的良善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「又有行善的名声，就如养育儿女，接待远人，洗圣徒的脚，救济遭难的人，竭力行各样善事。」提前</a:t>
            </a:r>
            <a:r>
              <a:rPr lang="en-US" altLang="zh-TW" smtClean="0">
                <a:solidFill>
                  <a:schemeClr val="tx1"/>
                </a:solidFill>
              </a:rPr>
              <a:t>5:10</a:t>
            </a:r>
            <a:endParaRPr lang="zh-CN" altLang="en-US" smtClean="0"/>
          </a:p>
        </p:txBody>
      </p:sp>
      <p:sp>
        <p:nvSpPr>
          <p:cNvPr id="36867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8</a:t>
            </a:r>
            <a:r>
              <a:rPr lang="zh-TW" altLang="en-US" smtClean="0">
                <a:solidFill>
                  <a:schemeClr val="tx1"/>
                </a:solidFill>
              </a:rPr>
              <a:t>）養育兒女的良善：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「所以，有了机会就当向众人行善，向信徒一家的人更当这样。」加</a:t>
            </a:r>
            <a:r>
              <a:rPr lang="en-US" altLang="zh-TW" smtClean="0">
                <a:solidFill>
                  <a:schemeClr val="tx1"/>
                </a:solidFill>
              </a:rPr>
              <a:t>6:10</a:t>
            </a:r>
            <a:endParaRPr lang="zh-CN" altLang="en-US" smtClean="0"/>
          </a:p>
        </p:txBody>
      </p:sp>
      <p:sp>
        <p:nvSpPr>
          <p:cNvPr id="38915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9</a:t>
            </a:r>
            <a:r>
              <a:rPr lang="zh-TW" altLang="en-US" smtClean="0">
                <a:solidFill>
                  <a:schemeClr val="tx1"/>
                </a:solidFill>
              </a:rPr>
              <a:t>）樂意捐項的良善：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「因为我们众人必要在基督台前显露出来，叫各人按着本身所行的，或善或恶受报。」林后</a:t>
            </a:r>
            <a:r>
              <a:rPr lang="en-US" altLang="zh-TW" smtClean="0">
                <a:solidFill>
                  <a:schemeClr val="tx1"/>
                </a:solidFill>
              </a:rPr>
              <a:t>5:10</a:t>
            </a:r>
            <a:endParaRPr lang="zh-CN" altLang="en-US" smtClean="0"/>
          </a:p>
        </p:txBody>
      </p:sp>
      <p:sp>
        <p:nvSpPr>
          <p:cNvPr id="40963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tx1"/>
                </a:solidFill>
              </a:rPr>
              <a:t>（</a:t>
            </a:r>
            <a:r>
              <a:rPr lang="en-US" altLang="zh-TW" smtClean="0">
                <a:solidFill>
                  <a:schemeClr val="tx1"/>
                </a:solidFill>
              </a:rPr>
              <a:t>10</a:t>
            </a:r>
            <a:r>
              <a:rPr lang="zh-TW" altLang="en-US" smtClean="0">
                <a:solidFill>
                  <a:schemeClr val="tx1"/>
                </a:solidFill>
              </a:rPr>
              <a:t>）可以坦然到基督台前的良善： 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标题 1"/>
          <p:cNvSpPr>
            <a:spLocks noGrp="1"/>
          </p:cNvSpPr>
          <p:nvPr>
            <p:ph type="title"/>
          </p:nvPr>
        </p:nvSpPr>
        <p:spPr>
          <a:xfrm>
            <a:off x="4194175" y="4224338"/>
            <a:ext cx="3789363" cy="642937"/>
          </a:xfrm>
        </p:spPr>
        <p:txBody>
          <a:bodyPr/>
          <a:lstStyle/>
          <a:p>
            <a:r>
              <a:rPr lang="zh-CN" altLang="en-US" smtClean="0"/>
              <a:t>良善与冷漠</a:t>
            </a:r>
          </a:p>
        </p:txBody>
      </p:sp>
      <p:sp>
        <p:nvSpPr>
          <p:cNvPr id="43011" name="文本占位符 2"/>
          <p:cNvSpPr>
            <a:spLocks noGrp="1"/>
          </p:cNvSpPr>
          <p:nvPr>
            <p:ph type="body" idx="1"/>
          </p:nvPr>
        </p:nvSpPr>
        <p:spPr>
          <a:xfrm>
            <a:off x="4202113" y="5378450"/>
            <a:ext cx="3787775" cy="466725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5" name="videoplayback (5)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4194175" y="4224338"/>
            <a:ext cx="3789363" cy="642937"/>
          </a:xfrm>
        </p:spPr>
        <p:txBody>
          <a:bodyPr/>
          <a:lstStyle/>
          <a:p>
            <a:r>
              <a:rPr lang="zh-CN" altLang="en-US" smtClean="0"/>
              <a:t>良善与行善</a:t>
            </a:r>
          </a:p>
        </p:txBody>
      </p:sp>
      <p:sp>
        <p:nvSpPr>
          <p:cNvPr id="45059" name="文本占位符 2"/>
          <p:cNvSpPr>
            <a:spLocks noGrp="1"/>
          </p:cNvSpPr>
          <p:nvPr>
            <p:ph type="body" idx="1"/>
          </p:nvPr>
        </p:nvSpPr>
        <p:spPr>
          <a:xfrm>
            <a:off x="4202113" y="5378450"/>
            <a:ext cx="3787775" cy="466725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何为善行</a:t>
            </a:r>
          </a:p>
        </p:txBody>
      </p:sp>
      <p:sp>
        <p:nvSpPr>
          <p:cNvPr id="4608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弥迦书</a:t>
            </a:r>
            <a:r>
              <a:rPr lang="en-US" altLang="zh-CN" smtClean="0"/>
              <a:t>6</a:t>
            </a:r>
            <a:r>
              <a:rPr lang="zh-CN" altLang="en-US" smtClean="0"/>
              <a:t>：</a:t>
            </a:r>
            <a:r>
              <a:rPr lang="en-US" altLang="zh-CN" smtClean="0"/>
              <a:t>8  </a:t>
            </a:r>
            <a:r>
              <a:rPr lang="zh-TW" altLang="en-US" smtClean="0"/>
              <a:t>世人哪，耶和华已指示你何为善。他向你所要的是什么呢？只要你行公义，好怜悯，存谦卑的心，与你的神同行。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710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行公义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上帝对于行公义远比献祭更喜悦。公义是一种标准，但是不要用自己的公义来纠正别人，指责别人</a:t>
            </a:r>
            <a:endParaRPr lang="en-US" altLang="zh-CN" smtClean="0"/>
          </a:p>
          <a:p>
            <a:r>
              <a:rPr lang="zh-CN" altLang="en-US" smtClean="0"/>
              <a:t>好怜悯 没有爱心 善心 只行公义会失去造就功能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对待孩子 用原则 爱心 眼泪 忍耐 宽容 盼望 带孩子到成长 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而不仅仅是审判</a:t>
            </a:r>
            <a:endParaRPr lang="en-US" altLang="zh-CN" smtClean="0"/>
          </a:p>
          <a:p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813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存谦卑的心   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真实的自己 骄傲大多是谎言和虚假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谦卑的人 是不自我的 是一种时时依靠神的心态</a:t>
            </a:r>
            <a:endParaRPr lang="en-US" altLang="zh-CN" smtClean="0"/>
          </a:p>
          <a:p>
            <a:r>
              <a:rPr lang="zh-CN" altLang="en-US" smtClean="0"/>
              <a:t>与神同行</a:t>
            </a:r>
            <a:r>
              <a:rPr lang="en-US" altLang="zh-CN" smtClean="0"/>
              <a:t/>
            </a:r>
            <a:br>
              <a:rPr lang="en-US" altLang="zh-CN" smtClean="0"/>
            </a:br>
            <a:r>
              <a:rPr lang="zh-CN" altLang="en-US" smtClean="0"/>
              <a:t>与上帝同行 是创造人的心意之一  上帝对人的要求就是要世人与他为友 与他通行</a:t>
            </a:r>
            <a:endParaRPr lang="en-US" altLang="zh-CN" smtClean="0"/>
          </a:p>
          <a:p>
            <a:r>
              <a:rPr lang="zh-CN" altLang="en-US" smtClean="0"/>
              <a:t>上帝的心为心  神的性情 住在基督里 基督住在身体里</a:t>
            </a:r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" name="videoplayback (6)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3163" y="0"/>
            <a:ext cx="10204450" cy="6804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马太福音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19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17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、马可福音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10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18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、路加福音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18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19 </a:t>
            </a: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耶稣对他说：你为什么称我是良善的？除了神一位之外，再没有良善的。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我们对疑问总是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WHAT 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但是主告诉我们 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WHO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约翰福音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14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6 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耶稣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说我就是道路、真理、生命；若不藉着我，没有人能到父那里去。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1"/>
          <p:cNvSpPr>
            <a:spLocks noGrp="1"/>
          </p:cNvSpPr>
          <p:nvPr>
            <p:ph type="title"/>
          </p:nvPr>
        </p:nvSpPr>
        <p:spPr>
          <a:xfrm>
            <a:off x="4194175" y="4224338"/>
            <a:ext cx="3789363" cy="642937"/>
          </a:xfrm>
        </p:spPr>
        <p:txBody>
          <a:bodyPr/>
          <a:lstStyle/>
          <a:p>
            <a:r>
              <a:rPr lang="zh-CN" altLang="en-US" smtClean="0"/>
              <a:t>我们要以良善相待</a:t>
            </a:r>
          </a:p>
        </p:txBody>
      </p:sp>
      <p:sp>
        <p:nvSpPr>
          <p:cNvPr id="50179" name="文本占位符 2"/>
          <p:cNvSpPr>
            <a:spLocks noGrp="1"/>
          </p:cNvSpPr>
          <p:nvPr>
            <p:ph type="body" idx="1"/>
          </p:nvPr>
        </p:nvSpPr>
        <p:spPr>
          <a:xfrm>
            <a:off x="4202113" y="5378450"/>
            <a:ext cx="3787775" cy="466725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120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hlinkClick r:id="rId2"/>
              </a:rPr>
              <a:t>約</a:t>
            </a:r>
            <a:r>
              <a:rPr lang="en-US" altLang="zh-TW" smtClean="0">
                <a:hlinkClick r:id="rId2"/>
              </a:rPr>
              <a:t>5:29</a:t>
            </a:r>
            <a:r>
              <a:rPr lang="zh-TW" altLang="en-US" smtClean="0"/>
              <a:t> 行善的，復活得生；作惡的，復活定罪。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222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为使我们成为神呼召我们成为的人，成为基督徒</a:t>
            </a:r>
            <a:r>
              <a:rPr lang="zh-CN" altLang="en-US" smtClean="0"/>
              <a:t>合神心意的</a:t>
            </a:r>
            <a:r>
              <a:rPr lang="zh-TW" altLang="en-US" smtClean="0"/>
              <a:t>代表，成为基督的使者，首要的是表现出恩慈</a:t>
            </a:r>
            <a:endParaRPr lang="en-US" altLang="zh-TW" smtClean="0"/>
          </a:p>
          <a:p>
            <a:r>
              <a:rPr lang="zh-TW" altLang="en-US" smtClean="0"/>
              <a:t>要求我们把眼光移离自己，要长大，要变得成熟，不再关注自己的需要、渴望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325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zh-CN" smtClean="0"/>
              <a:t>以爱来服事也是良善的一种体现</a:t>
            </a:r>
            <a:endParaRPr lang="en-US" altLang="zh-CN" smtClean="0"/>
          </a:p>
          <a:p>
            <a:r>
              <a:rPr lang="zh-CN" altLang="zh-CN" smtClean="0"/>
              <a:t>从我们自己的家里开始这样做。家庭是练习运用圣灵果子的最好地方。有些基督徒发现对外人表示良善很容易，但是，在他们自己的家里，他们却没有恩慈和良善。</a:t>
            </a:r>
            <a:endParaRPr lang="en-US" altLang="zh-CN" smtClean="0"/>
          </a:p>
          <a:p>
            <a:r>
              <a:rPr lang="zh-CN" altLang="zh-CN" smtClean="0"/>
              <a:t>以爱来服事是属灵上结出果子的一种体现，你应该将它在你自己的家庭中表现出来。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427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mtClean="0"/>
              <a:t>“最要紧的，是彼此切实相爱；因为爱能遮掩许多的罪。你们要互相款待，不发怨言。各人要照所得的恩赐彼此服事，作神百般恩赐的好管家”（彼得前书 </a:t>
            </a:r>
            <a:r>
              <a:rPr lang="en-US" altLang="zh-CN" smtClean="0"/>
              <a:t>4</a:t>
            </a:r>
            <a:r>
              <a:rPr lang="zh-CN" altLang="en-US" smtClean="0"/>
              <a:t>：</a:t>
            </a:r>
            <a:r>
              <a:rPr lang="en-US" altLang="zh-CN" smtClean="0"/>
              <a:t>8-10</a:t>
            </a:r>
            <a:r>
              <a:rPr lang="zh-CN" altLang="en-US" smtClean="0"/>
              <a:t>）。</a:t>
            </a:r>
            <a:endParaRPr lang="en-US" altLang="zh-CN" smtClean="0"/>
          </a:p>
          <a:p>
            <a:r>
              <a:rPr lang="zh-CN" altLang="zh-CN" smtClean="0"/>
              <a:t>我们行善，不可丧志；若不灰心，到了时候就要收成。所以有了机会，就当向众人行善，向信徒一家的人更当这样</a:t>
            </a:r>
            <a:r>
              <a:rPr lang="en-US" altLang="zh-CN" smtClean="0"/>
              <a:t>”</a:t>
            </a:r>
            <a:r>
              <a:rPr lang="zh-CN" altLang="zh-CN" smtClean="0"/>
              <a:t>（加拉太书 </a:t>
            </a:r>
            <a:r>
              <a:rPr lang="en-US" altLang="zh-CN" smtClean="0"/>
              <a:t>6</a:t>
            </a:r>
            <a:r>
              <a:rPr lang="zh-CN" altLang="zh-CN" smtClean="0"/>
              <a:t>：</a:t>
            </a:r>
            <a:r>
              <a:rPr lang="en-US" altLang="zh-CN" smtClean="0"/>
              <a:t>9-10</a:t>
            </a:r>
            <a:r>
              <a:rPr lang="zh-CN" altLang="zh-CN" smtClean="0"/>
              <a:t>）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帖撒罗尼迦前书 </a:t>
            </a:r>
            <a:r>
              <a:rPr lang="en-US" altLang="zh-CN" smtClean="0"/>
              <a:t>5</a:t>
            </a:r>
            <a:r>
              <a:rPr lang="zh-CN" altLang="en-US" smtClean="0"/>
              <a:t>：</a:t>
            </a:r>
            <a:r>
              <a:rPr lang="en-US" altLang="zh-CN" smtClean="0"/>
              <a:t>12-22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267891" indent="-267891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弟兄们，我们劝你们敬重那在你们中间劳苦的人，就是在主里面治理你们、劝戒你们的。又因他们所做的工，用爱心格外尊重他们。你们也要彼此和睦。我们又劝弟兄们，要警戒不守规矩的人，勉励灰心的人，扶助软弱的人，也要向众人忍耐。你们要谨慎，无论是谁都不可以恶报恶；或是彼此相待，或是待众人，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</a:rPr>
              <a:t>常要追求良善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</a:rPr>
              <a:t>要常常喜乐，不住的祷告，凡事谢恩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；因为这是神在基督耶稣里向你们所定的旨意。不要消灭圣灵的感动；不要藐视先知的讲论。但要凡事察验，善美的要持守，各样的恶事要禁戒不做。</a:t>
            </a:r>
          </a:p>
          <a:p>
            <a:pPr marL="267891" indent="-267891" fontAlgn="auto"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坚持良善的秘诀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267891" indent="-267891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认识神和祂的旨意⋯。 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不要效法这个世界。只要心意更新而变化，叫你们察验何为神的善良、纯全、可喜 悦的旨意⋯。（罗马书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12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1-2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） 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圣经都是神所默示的，于教训、督责、使人归正、教导人学义，都是有益的，叫属 神的人得以完全，豫备行各样善事⋯。（提摩太后书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︰16-17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） 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愿意倚靠神的大能行善⋯ 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你当倚靠耶和华而行善，住在地上，以他的信实为粮⋯。（诗篇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37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3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） 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愿我们的神看你们配得过所蒙的召，又用大能成就你们一切所羡慕的良善⋯。 （帖撒罗尼迦后书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11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） 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愿我们主耶稣基督⋯在一切善行善言上坚固你们⋯。（帖撒罗尼迦后书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</a:rPr>
              <a:t>16-17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）</a:t>
            </a: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573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atinLnBrk="1"/>
            <a:r>
              <a:rPr lang="zh-CN" altLang="en-US" smtClean="0"/>
              <a:t>使人快乐的不是钱财，而是知足；</a:t>
            </a:r>
          </a:p>
          <a:p>
            <a:pPr latinLnBrk="1"/>
            <a:r>
              <a:rPr lang="zh-CN" altLang="en-US" smtClean="0"/>
              <a:t>使人幸福的不是获得，而是施舍；</a:t>
            </a:r>
          </a:p>
          <a:p>
            <a:pPr latinLnBrk="1"/>
            <a:r>
              <a:rPr lang="zh-CN" altLang="en-US" smtClean="0"/>
              <a:t>使人喜乐的不是权势，而是信仰；</a:t>
            </a:r>
            <a:endParaRPr lang="en-US" altLang="zh-CN" smtClean="0"/>
          </a:p>
          <a:p>
            <a:pPr latinLnBrk="1"/>
            <a:r>
              <a:rPr lang="zh-CN" altLang="en-US" smtClean="0"/>
              <a:t>使人可爱的不是美丽，而是良善；</a:t>
            </a:r>
          </a:p>
          <a:p>
            <a:pPr latinLnBrk="1"/>
            <a:r>
              <a:rPr lang="zh-CN" altLang="en-US" smtClean="0"/>
              <a:t>使人称义的不是行为，而是信心；</a:t>
            </a:r>
          </a:p>
          <a:p>
            <a:pPr latinLnBrk="1"/>
            <a:r>
              <a:rPr lang="zh-TW" altLang="en-US" smtClean="0"/>
              <a:t>使人圣洁的不是自己，而是耶穌。</a:t>
            </a:r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6" name="Runners help fatigued woman finish half-marathon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内容占位符 2"/>
          <p:cNvSpPr>
            <a:spLocks noGrp="1"/>
          </p:cNvSpPr>
          <p:nvPr>
            <p:ph idx="1"/>
          </p:nvPr>
        </p:nvSpPr>
        <p:spPr>
          <a:xfrm>
            <a:off x="974725" y="1430338"/>
            <a:ext cx="10225088" cy="4872037"/>
          </a:xfrm>
        </p:spPr>
        <p:txBody>
          <a:bodyPr/>
          <a:lstStyle/>
          <a:p>
            <a:r>
              <a:rPr lang="zh-TW" altLang="en-US" smtClean="0">
                <a:hlinkClick r:id="rId2"/>
              </a:rPr>
              <a:t>加</a:t>
            </a:r>
            <a:r>
              <a:rPr lang="en-US" altLang="zh-TW" smtClean="0">
                <a:hlinkClick r:id="rId2"/>
              </a:rPr>
              <a:t>5:22</a:t>
            </a:r>
            <a:r>
              <a:rPr lang="zh-TW" altLang="en-US" smtClean="0"/>
              <a:t> 圣灵所结的果子，就是仁爱、喜乐、和平、忍耐、恩慈、良善、信实、溫柔、節制。這樣的事沒有律法禁止。</a:t>
            </a:r>
            <a:endParaRPr lang="en-US" altLang="zh-TW" smtClean="0"/>
          </a:p>
          <a:p>
            <a:r>
              <a:rPr lang="en-US" altLang="zh-CN" smtClean="0"/>
              <a:t>But the fruit of the Spirit is love, joy, peace, longsuffering, gentleness, goodness, faith, Meekness, temperance: against such there is no law.</a:t>
            </a:r>
          </a:p>
        </p:txBody>
      </p:sp>
      <p:sp>
        <p:nvSpPr>
          <p:cNvPr id="5939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圣经中的良善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1"/>
          <p:cNvSpPr>
            <a:spLocks noGrp="1"/>
          </p:cNvSpPr>
          <p:nvPr>
            <p:ph type="title"/>
          </p:nvPr>
        </p:nvSpPr>
        <p:spPr>
          <a:xfrm>
            <a:off x="4194175" y="4224338"/>
            <a:ext cx="3789363" cy="642937"/>
          </a:xfrm>
        </p:spPr>
        <p:txBody>
          <a:bodyPr/>
          <a:lstStyle/>
          <a:p>
            <a:r>
              <a:rPr lang="zh-CN" altLang="en-US" smtClean="0"/>
              <a:t>良善的上帝</a:t>
            </a:r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>
          <a:xfrm>
            <a:off x="4202113" y="5378450"/>
            <a:ext cx="3787775" cy="466725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圣灵的果子其实是一切善美生活的根基。</a:t>
            </a:r>
          </a:p>
        </p:txBody>
      </p:sp>
      <p:sp>
        <p:nvSpPr>
          <p:cNvPr id="6041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smtClean="0"/>
              <a:t>1</a:t>
            </a:r>
            <a:r>
              <a:rPr lang="zh-CN" altLang="en-US" sz="2800" smtClean="0"/>
              <a:t>、 仁爱 </a:t>
            </a:r>
            <a:r>
              <a:rPr lang="en-US" altLang="zh-CN" sz="2800" smtClean="0"/>
              <a:t>——</a:t>
            </a:r>
            <a:r>
              <a:rPr lang="zh-CN" altLang="en-US" sz="2800" smtClean="0"/>
              <a:t>胜过自私与仇恨。</a:t>
            </a:r>
            <a:br>
              <a:rPr lang="zh-CN" altLang="en-US" sz="2800" smtClean="0"/>
            </a:br>
            <a:r>
              <a:rPr lang="en-US" altLang="zh-CN" sz="2800" smtClean="0"/>
              <a:t>2</a:t>
            </a:r>
            <a:r>
              <a:rPr lang="zh-CN" altLang="en-US" sz="2800" smtClean="0"/>
              <a:t>、 喜乐 </a:t>
            </a:r>
            <a:r>
              <a:rPr lang="en-US" altLang="zh-CN" sz="2800" smtClean="0"/>
              <a:t>——</a:t>
            </a:r>
            <a:r>
              <a:rPr lang="zh-CN" altLang="en-US" sz="2800" smtClean="0"/>
              <a:t>胜过忧愁、挂虑，消极与失望。</a:t>
            </a:r>
            <a:br>
              <a:rPr lang="zh-CN" altLang="en-US" sz="2800" smtClean="0"/>
            </a:br>
            <a:r>
              <a:rPr lang="en-US" altLang="zh-CN" sz="2800" smtClean="0"/>
              <a:t>3</a:t>
            </a:r>
            <a:r>
              <a:rPr lang="zh-CN" altLang="en-US" sz="2800" smtClean="0"/>
              <a:t>、 和平 </a:t>
            </a:r>
            <a:r>
              <a:rPr lang="en-US" altLang="zh-CN" sz="2800" smtClean="0"/>
              <a:t>——</a:t>
            </a:r>
            <a:r>
              <a:rPr lang="zh-CN" altLang="en-US" sz="2800" smtClean="0"/>
              <a:t>胜过争执与斗争。  </a:t>
            </a:r>
            <a:br>
              <a:rPr lang="zh-CN" altLang="en-US" sz="2800" smtClean="0"/>
            </a:br>
            <a:r>
              <a:rPr lang="en-US" altLang="zh-CN" sz="2800" smtClean="0"/>
              <a:t>4</a:t>
            </a:r>
            <a:r>
              <a:rPr lang="zh-CN" altLang="en-US" sz="2800" smtClean="0"/>
              <a:t>、 忍耐 </a:t>
            </a:r>
            <a:r>
              <a:rPr lang="en-US" altLang="zh-CN" sz="2800" smtClean="0"/>
              <a:t>——</a:t>
            </a:r>
            <a:r>
              <a:rPr lang="zh-CN" altLang="en-US" sz="2800" smtClean="0"/>
              <a:t>胜过暴躁与脆弱。</a:t>
            </a:r>
            <a:br>
              <a:rPr lang="zh-CN" altLang="en-US" sz="2800" smtClean="0"/>
            </a:br>
            <a:r>
              <a:rPr lang="en-US" altLang="zh-CN" sz="2800" smtClean="0"/>
              <a:t>5</a:t>
            </a:r>
            <a:r>
              <a:rPr lang="zh-CN" altLang="en-US" sz="2800" smtClean="0"/>
              <a:t>、 恩慈 </a:t>
            </a:r>
            <a:r>
              <a:rPr lang="en-US" altLang="zh-CN" sz="2800" smtClean="0"/>
              <a:t>——</a:t>
            </a:r>
            <a:r>
              <a:rPr lang="zh-CN" altLang="en-US" sz="2800" smtClean="0"/>
              <a:t>胜过刻薄、寡恩。 </a:t>
            </a:r>
            <a:br>
              <a:rPr lang="zh-CN" altLang="en-US" sz="2800" smtClean="0"/>
            </a:br>
            <a:r>
              <a:rPr lang="en-US" altLang="zh-CN" sz="2800" smtClean="0"/>
              <a:t>6</a:t>
            </a:r>
            <a:r>
              <a:rPr lang="zh-CN" altLang="en-US" sz="2800" smtClean="0"/>
              <a:t>、 良善 </a:t>
            </a:r>
            <a:r>
              <a:rPr lang="en-US" altLang="zh-CN" sz="2800" smtClean="0"/>
              <a:t>——</a:t>
            </a:r>
            <a:r>
              <a:rPr lang="zh-CN" altLang="en-US" sz="2800" smtClean="0"/>
              <a:t>胜过一切犯罪的企图与冲动。</a:t>
            </a:r>
            <a:br>
              <a:rPr lang="zh-CN" altLang="en-US" sz="2800" smtClean="0"/>
            </a:br>
            <a:r>
              <a:rPr lang="en-US" altLang="zh-CN" sz="2800" smtClean="0"/>
              <a:t>7</a:t>
            </a:r>
            <a:r>
              <a:rPr lang="zh-CN" altLang="en-US" sz="2800" smtClean="0"/>
              <a:t>、 信实 </a:t>
            </a:r>
            <a:r>
              <a:rPr lang="en-US" altLang="zh-CN" sz="2800" smtClean="0"/>
              <a:t>——</a:t>
            </a:r>
            <a:r>
              <a:rPr lang="zh-CN" altLang="en-US" sz="2800" smtClean="0"/>
              <a:t>胜过一切的失信、失约与夸大。</a:t>
            </a:r>
            <a:br>
              <a:rPr lang="zh-CN" altLang="en-US" sz="2800" smtClean="0"/>
            </a:br>
            <a:r>
              <a:rPr lang="en-US" altLang="zh-CN" sz="2800" smtClean="0"/>
              <a:t>8</a:t>
            </a:r>
            <a:r>
              <a:rPr lang="zh-CN" altLang="en-US" sz="2800" smtClean="0"/>
              <a:t>、 温柔 </a:t>
            </a:r>
            <a:r>
              <a:rPr lang="en-US" altLang="zh-CN" sz="2800" smtClean="0"/>
              <a:t>——</a:t>
            </a:r>
            <a:r>
              <a:rPr lang="zh-CN" altLang="en-US" sz="2800" smtClean="0"/>
              <a:t>胜过一切的刚硬、固执。</a:t>
            </a:r>
            <a:br>
              <a:rPr lang="zh-CN" altLang="en-US" sz="2800" smtClean="0"/>
            </a:br>
            <a:r>
              <a:rPr lang="en-US" altLang="zh-CN" sz="2800" smtClean="0"/>
              <a:t>9</a:t>
            </a:r>
            <a:r>
              <a:rPr lang="zh-CN" altLang="en-US" sz="2800" smtClean="0"/>
              <a:t>、 节制 </a:t>
            </a:r>
            <a:r>
              <a:rPr lang="en-US" altLang="zh-CN" sz="2800" smtClean="0"/>
              <a:t>——</a:t>
            </a:r>
            <a:r>
              <a:rPr lang="zh-CN" altLang="en-US" sz="2800" smtClean="0"/>
              <a:t>胜过一切的放纵与任性。 </a:t>
            </a:r>
          </a:p>
          <a:p>
            <a:r>
              <a:rPr lang="zh-CN" altLang="en-US" sz="2800" smtClean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耶稣基督是世人完美的榜样，耶稣基督也是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充满良善的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主。如果基督徒能够效法基督，以耶稣的心为心，效法耶稣基督的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榜样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圣灵在我们里面生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出良善的果子，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帮助我们用耶稣的爱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来在这个世界生活。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这个世界所需要的是耶稣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这就意味着更多的爱、更多的恩慈、更多的良善、更多的温柔和更多慷慨大方的关心。</a:t>
            </a: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一个常怀侍奉，谦卑以及顺服之心的人，必将是一个充满爱以及满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有良善的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</a:rPr>
              <a:t>人！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箴言</a:t>
            </a:r>
            <a:r>
              <a:rPr lang="en-US" altLang="zh-CN" smtClean="0"/>
              <a:t>3</a:t>
            </a:r>
            <a:endParaRPr lang="zh-CN" altLang="en-US" smtClean="0"/>
          </a:p>
        </p:txBody>
      </p:sp>
      <p:sp>
        <p:nvSpPr>
          <p:cNvPr id="6246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smtClean="0"/>
              <a:t>你心要谨守我的诫命；因为他必将 长久的日子，生命的年数与平安，加给你。不可使慈爱、诚实离开你，要系在你颈项上，刻在你心版上。这样，你必在神和世人眼前蒙恩宠，有聪明。</a:t>
            </a:r>
            <a:r>
              <a:rPr lang="en-US" altLang="zh-CN" sz="2800" smtClean="0"/>
              <a:t>……</a:t>
            </a:r>
            <a:r>
              <a:rPr lang="zh-CN" altLang="en-US" sz="2800" smtClean="0"/>
              <a:t>不要自以为有智慧；要敬畏耶和华，远离恶事。这便医治你的肚脐，滋润你的百骨。</a:t>
            </a:r>
            <a:r>
              <a:rPr lang="en-US" altLang="zh-CN" sz="2800" smtClean="0"/>
              <a:t>……</a:t>
            </a:r>
            <a:r>
              <a:rPr lang="zh-CN" altLang="en-US" sz="2800" smtClean="0"/>
              <a:t>他右手有长寿，左手有富贵。他的道是安乐；他的路全是平安。他与持守他的作生命树；持定他的，俱各有福。</a:t>
            </a:r>
            <a:r>
              <a:rPr lang="en-US" altLang="zh-CN" sz="2800" smtClean="0"/>
              <a:t>……</a:t>
            </a:r>
            <a:r>
              <a:rPr lang="zh-CN" altLang="en-US" sz="2800" smtClean="0"/>
              <a:t>你手若有行善的力量，不可推辞，就当向那应得的人施行。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63491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4" name="videoplayback (4)">
            <a:hlinkClick r:id="" action="ppaction://media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-107950"/>
            <a:ext cx="9648825" cy="72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4339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>
                <a:hlinkClick r:id="rId2"/>
              </a:rPr>
              <a:t>诗</a:t>
            </a:r>
            <a:r>
              <a:rPr lang="zh-CN" altLang="en-US" smtClean="0">
                <a:hlinkClick r:id="rId2"/>
              </a:rPr>
              <a:t>篇</a:t>
            </a:r>
            <a:r>
              <a:rPr lang="en-US" altLang="zh-TW" smtClean="0">
                <a:hlinkClick r:id="rId2"/>
              </a:rPr>
              <a:t>86:5</a:t>
            </a:r>
            <a:r>
              <a:rPr lang="zh-TW" altLang="en-US" smtClean="0"/>
              <a:t> 主啊，你本为良善，乐意饶恕人，有丰盛的慈爱赐给凡求告你的人</a:t>
            </a:r>
            <a:endParaRPr lang="en-US" altLang="zh-TW" smtClean="0"/>
          </a:p>
          <a:p>
            <a:r>
              <a:rPr lang="zh-TW" altLang="en-US" smtClean="0">
                <a:hlinkClick r:id="rId3"/>
              </a:rPr>
              <a:t>诗</a:t>
            </a:r>
            <a:r>
              <a:rPr lang="zh-CN" altLang="en-US" smtClean="0">
                <a:hlinkClick r:id="rId3"/>
              </a:rPr>
              <a:t>篇</a:t>
            </a:r>
            <a:r>
              <a:rPr lang="en-US" altLang="zh-TW" smtClean="0">
                <a:hlinkClick r:id="rId3"/>
              </a:rPr>
              <a:t>25:8</a:t>
            </a:r>
            <a:r>
              <a:rPr lang="zh-TW" altLang="en-US" smtClean="0"/>
              <a:t> 耶和华是良善正直的，所以他必指示罪人走正路。</a:t>
            </a:r>
            <a:endParaRPr lang="en-US" altLang="zh-TW" smtClean="0"/>
          </a:p>
          <a:p>
            <a:r>
              <a:rPr lang="zh-CN" altLang="en-US" smtClean="0">
                <a:hlinkClick r:id="rId4"/>
              </a:rPr>
              <a:t>尼希米记</a:t>
            </a:r>
            <a:r>
              <a:rPr lang="en-US" altLang="zh-TW" smtClean="0">
                <a:hlinkClick r:id="rId4"/>
              </a:rPr>
              <a:t>9:20</a:t>
            </a:r>
            <a:r>
              <a:rPr lang="zh-TW" altLang="en-US" smtClean="0"/>
              <a:t> 你也赐下你良善的灵教训他们；未尝不赐吗哪使他们糊口，并赐水解他们的渴。</a:t>
            </a:r>
            <a:endParaRPr lang="en-US" altLang="zh-TW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耶利米书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29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11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耶和华说：我知道我向你们所怀的意念是赐平安的意念，不是降灾祸的意念，要叫你们末后有指望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诗篇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100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因为耶和华本为善。他的慈爱存到永远；他的信实直到万代。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以弗所书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5</a:t>
            </a:r>
            <a:r>
              <a:rPr lang="zh-CN" altLang="en-US" dirty="0" smtClean="0">
                <a:solidFill>
                  <a:schemeClr val="tx1">
                    <a:lumMod val="50000"/>
                  </a:schemeClr>
                </a:solidFill>
              </a:rPr>
              <a:t>：</a:t>
            </a:r>
            <a:r>
              <a:rPr lang="en-US" altLang="zh-CN" dirty="0" smtClean="0">
                <a:solidFill>
                  <a:schemeClr val="tx1">
                    <a:lumMod val="50000"/>
                  </a:schemeClr>
                </a:solidFill>
              </a:rPr>
              <a:t>8-10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从前你们是暗昧的，但如今在主里面是光明的，行事为人就当像光明的子女。光明所结的果子就是一切良善、公义、诚实。总要察验何为主所喜悦的事。</a:t>
            </a:r>
          </a:p>
          <a:p>
            <a:pPr marL="267891" indent="-267891" fontAlgn="auto">
              <a:spcAft>
                <a:spcPts val="0"/>
              </a:spcAft>
              <a:defRPr/>
            </a:pPr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638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smtClean="0"/>
              <a:t>good-bye  </a:t>
            </a:r>
            <a:r>
              <a:rPr lang="en-US" altLang="zh-CN" smtClean="0"/>
              <a:t>God be wi' ye   GOD be with you</a:t>
            </a:r>
          </a:p>
          <a:p>
            <a:r>
              <a:rPr lang="en-US" altLang="zh-CN" b="1" smtClean="0"/>
              <a:t>Gospel    </a:t>
            </a:r>
            <a:r>
              <a:rPr lang="en-US" altLang="zh-CN" smtClean="0"/>
              <a:t>Good news    godspell</a:t>
            </a:r>
          </a:p>
          <a:p>
            <a:r>
              <a:rPr lang="en-US" altLang="zh-CN" smtClean="0"/>
              <a:t>God   Good </a:t>
            </a:r>
          </a:p>
          <a:p>
            <a:r>
              <a:rPr lang="zh-TW" altLang="en-US" smtClean="0"/>
              <a:t>神就是善，祂所作的一切都是善。</a:t>
            </a:r>
            <a:endParaRPr lang="en-US" altLang="zh-CN" smtClean="0"/>
          </a:p>
          <a:p>
            <a:r>
              <a:rPr lang="en-US" altLang="zh-CN" smtClean="0"/>
              <a:t>Godspeed  </a:t>
            </a:r>
          </a:p>
          <a:p>
            <a:r>
              <a:rPr lang="zh-CN" altLang="en-US" smtClean="0"/>
              <a:t>上帝的恩典 上帝的善 我们接收 我们不配</a:t>
            </a:r>
            <a:endParaRPr lang="en-US" altLang="zh-CN" smtClean="0"/>
          </a:p>
          <a:p>
            <a:endParaRPr lang="en-US" altLang="zh-CN" smtClean="0"/>
          </a:p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>
          <a:xfrm>
            <a:off x="4194175" y="4224338"/>
            <a:ext cx="3789363" cy="642937"/>
          </a:xfrm>
        </p:spPr>
        <p:txBody>
          <a:bodyPr/>
          <a:lstStyle/>
          <a:p>
            <a:r>
              <a:rPr lang="zh-CN" altLang="en-US" smtClean="0"/>
              <a:t>为什么需要良善</a:t>
            </a:r>
          </a:p>
        </p:txBody>
      </p:sp>
      <p:sp>
        <p:nvSpPr>
          <p:cNvPr id="17411" name="文本占位符 2"/>
          <p:cNvSpPr>
            <a:spLocks noGrp="1"/>
          </p:cNvSpPr>
          <p:nvPr>
            <p:ph type="body" idx="1"/>
          </p:nvPr>
        </p:nvSpPr>
        <p:spPr>
          <a:xfrm>
            <a:off x="4202113" y="5378450"/>
            <a:ext cx="3787775" cy="466725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我们是光明的子女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267891" indent="-26789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hlinkClick r:id="rId2"/>
              </a:rPr>
              <a:t>弗</a:t>
            </a:r>
            <a:r>
              <a:rPr lang="en-US" altLang="zh-TW" dirty="0">
                <a:solidFill>
                  <a:schemeClr val="tx1">
                    <a:lumMod val="50000"/>
                  </a:schemeClr>
                </a:solidFill>
                <a:hlinkClick r:id="rId2"/>
              </a:rPr>
              <a:t>5:9</a:t>
            </a:r>
            <a:r>
              <a:rPr lang="zh-TW" altLang="en-US" dirty="0">
                <a:solidFill>
                  <a:schemeClr val="tx1">
                    <a:lumMod val="50000"/>
                  </a:schemeClr>
                </a:solidFill>
              </a:rPr>
              <a:t> 光明所结的果子就是一切良善、公义、诚实。</a:t>
            </a:r>
            <a:endParaRPr lang="en-US" altLang="zh-CN" dirty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弗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hlinkClick r:id="rId2"/>
              </a:rPr>
              <a:t>5:8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 从前你们是暗昧的，但如今在主里面是光明的，行事为人就当像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</a:rPr>
              <a:t>光明的子女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50000"/>
                  </a:schemeClr>
                </a:solidFill>
                <a:hlinkClick r:id="rId3"/>
              </a:rPr>
              <a:t>帖前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5:5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 你们都是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</a:rPr>
              <a:t>光明之子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，都是白昼之子。我们不是属黑夜的，也不是属幽暗的。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267891" indent="-267891"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约</a:t>
            </a: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hlinkClick r:id="rId4"/>
              </a:rPr>
              <a:t>12:36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 你们应当趁着有光，信从这光，使你们成为</a:t>
            </a:r>
            <a:r>
              <a:rPr lang="zh-TW" altLang="en-US" b="1" dirty="0" smtClean="0">
                <a:solidFill>
                  <a:schemeClr val="tx1">
                    <a:lumMod val="50000"/>
                  </a:schemeClr>
                </a:solidFill>
              </a:rPr>
              <a:t>光明之子</a:t>
            </a:r>
            <a:r>
              <a:rPr lang="zh-TW" altLang="en-US" dirty="0" smtClean="0">
                <a:solidFill>
                  <a:schemeClr val="tx1">
                    <a:lumMod val="50000"/>
                  </a:schemeClr>
                </a:solidFill>
              </a:rPr>
              <a:t>。耶稣说了这话，就离开他们隐藏了。</a:t>
            </a:r>
            <a:endParaRPr lang="en-US" altLang="zh-TW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自定义 673">
      <a:dk1>
        <a:srgbClr val="5F5F5F"/>
      </a:dk1>
      <a:lt1>
        <a:srgbClr val="FFFFFF"/>
      </a:lt1>
      <a:dk2>
        <a:srgbClr val="FFFFFF"/>
      </a:dk2>
      <a:lt2>
        <a:srgbClr val="5F5F5F"/>
      </a:lt2>
      <a:accent1>
        <a:srgbClr val="82493A"/>
      </a:accent1>
      <a:accent2>
        <a:srgbClr val="967A50"/>
      </a:accent2>
      <a:accent3>
        <a:srgbClr val="827D3E"/>
      </a:accent3>
      <a:accent4>
        <a:srgbClr val="63884E"/>
      </a:accent4>
      <a:accent5>
        <a:srgbClr val="429098"/>
      </a:accent5>
      <a:accent6>
        <a:srgbClr val="00B050"/>
      </a:accent6>
      <a:hlink>
        <a:srgbClr val="00B0F0"/>
      </a:hlink>
      <a:folHlink>
        <a:srgbClr val="AFB2B4"/>
      </a:folHlink>
    </a:clrScheme>
    <a:fontScheme name="自定义 2">
      <a:majorFont>
        <a:latin typeface="Baskerville Old Face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A000120150822A19KPBG</Template>
  <TotalTime>0</TotalTime>
  <Words>3406</Words>
  <Application>Microsoft Office PowerPoint</Application>
  <PresentationFormat>宽屏</PresentationFormat>
  <Paragraphs>139</Paragraphs>
  <Slides>43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56" baseType="lpstr">
      <vt:lpstr>Calibri</vt:lpstr>
      <vt:lpstr>幼圆</vt:lpstr>
      <vt:lpstr>Arial</vt:lpstr>
      <vt:lpstr>微软雅黑</vt:lpstr>
      <vt:lpstr>Wingdings</vt:lpstr>
      <vt:lpstr>等线</vt:lpstr>
      <vt:lpstr>Calibri Light</vt:lpstr>
      <vt:lpstr>等线 Light</vt:lpstr>
      <vt:lpstr>Algerian</vt:lpstr>
      <vt:lpstr>Baskerville Old Face</vt:lpstr>
      <vt:lpstr>新細明體</vt:lpstr>
      <vt:lpstr>A000120140530A99PPBG</vt:lpstr>
      <vt:lpstr>Office Theme</vt:lpstr>
      <vt:lpstr>良善</vt:lpstr>
      <vt:lpstr>圣经中的良善</vt:lpstr>
      <vt:lpstr>PowerPoint 演示文稿</vt:lpstr>
      <vt:lpstr>良善的上帝</vt:lpstr>
      <vt:lpstr>PowerPoint 演示文稿</vt:lpstr>
      <vt:lpstr>PowerPoint 演示文稿</vt:lpstr>
      <vt:lpstr>PowerPoint 演示文稿</vt:lpstr>
      <vt:lpstr>为什么需要良善</vt:lpstr>
      <vt:lpstr>我们是光明的子女</vt:lpstr>
      <vt:lpstr>PowerPoint 演示文稿</vt:lpstr>
      <vt:lpstr>基督徒良善的特质</vt:lpstr>
      <vt:lpstr>以弗所书2：8-10</vt:lpstr>
      <vt:lpstr>（1）标准在于上帝所定立：</vt:lpstr>
      <vt:lpstr>（2）藉上帝能力方能完成：</vt:lpstr>
      <vt:lpstr>（3）不懼怕的良善：</vt:lpstr>
      <vt:lpstr>（4）能結豐盛的果實的良善：</vt:lpstr>
      <vt:lpstr>（5）叫基督得著榮耀的良善：</vt:lpstr>
      <vt:lpstr>（6）不以惡報惡的良善：</vt:lpstr>
      <vt:lpstr>（7）忠心事主的良善：</vt:lpstr>
      <vt:lpstr>（8）養育兒女的良善：</vt:lpstr>
      <vt:lpstr>（9）樂意捐項的良善：</vt:lpstr>
      <vt:lpstr>（10）可以坦然到基督台前的良善： </vt:lpstr>
      <vt:lpstr>良善与冷漠</vt:lpstr>
      <vt:lpstr>PowerPoint 演示文稿</vt:lpstr>
      <vt:lpstr>良善与行善</vt:lpstr>
      <vt:lpstr>何为善行</vt:lpstr>
      <vt:lpstr>PowerPoint 演示文稿</vt:lpstr>
      <vt:lpstr>PowerPoint 演示文稿</vt:lpstr>
      <vt:lpstr>PowerPoint 演示文稿</vt:lpstr>
      <vt:lpstr>我们要以良善相待</vt:lpstr>
      <vt:lpstr>PowerPoint 演示文稿</vt:lpstr>
      <vt:lpstr>PowerPoint 演示文稿</vt:lpstr>
      <vt:lpstr>PowerPoint 演示文稿</vt:lpstr>
      <vt:lpstr>PowerPoint 演示文稿</vt:lpstr>
      <vt:lpstr>帖撒罗尼迦前书 5：12-22</vt:lpstr>
      <vt:lpstr>坚持良善的秘诀</vt:lpstr>
      <vt:lpstr>PowerPoint 演示文稿</vt:lpstr>
      <vt:lpstr>PowerPoint 演示文稿</vt:lpstr>
      <vt:lpstr>圣经中的良善</vt:lpstr>
      <vt:lpstr>圣灵的果子其实是一切善美生活的根基。</vt:lpstr>
      <vt:lpstr>PowerPoint 演示文稿</vt:lpstr>
      <vt:lpstr>箴言3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2017-04-23T09:39:57Z</dcterms:created>
  <dcterms:modified xsi:type="dcterms:W3CDTF">2017-08-23T07:11:00Z</dcterms:modified>
</cp:coreProperties>
</file>